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2" r:id="rId4"/>
    <p:sldMasterId id="2147483773" r:id="rId5"/>
    <p:sldMasterId id="2147483774" r:id="rId6"/>
    <p:sldMasterId id="214748377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5143500" cx="9144000"/>
  <p:notesSz cx="6858000" cy="9144000"/>
  <p:embeddedFontLst>
    <p:embeddedFont>
      <p:font typeface="Bebas Neue"/>
      <p:regular r:id="rId23"/>
    </p:embeddedFont>
    <p:embeddedFont>
      <p:font typeface="Oxanium"/>
      <p:regular r:id="rId24"/>
      <p:bold r:id="rId25"/>
    </p:embeddedFont>
    <p:embeddedFont>
      <p:font typeface="Oxanium Light"/>
      <p:regular r:id="rId26"/>
      <p:bold r:id="rId27"/>
    </p:embeddedFont>
    <p:embeddedFont>
      <p:font typeface="Syncopate"/>
      <p:regular r:id="rId28"/>
      <p:bold r:id="rId29"/>
    </p:embeddedFont>
    <p:embeddedFont>
      <p:font typeface="Goldman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mily Claro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Oxanium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OxaniumLight-regular.fntdata"/><Relationship Id="rId25" Type="http://schemas.openxmlformats.org/officeDocument/2006/relationships/font" Target="fonts/Oxanium-bold.fntdata"/><Relationship Id="rId28" Type="http://schemas.openxmlformats.org/officeDocument/2006/relationships/font" Target="fonts/Syncopate-regular.fntdata"/><Relationship Id="rId27" Type="http://schemas.openxmlformats.org/officeDocument/2006/relationships/font" Target="fonts/Oxanium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Syncopate-bold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Goldman-bold.fntdata"/><Relationship Id="rId30" Type="http://schemas.openxmlformats.org/officeDocument/2006/relationships/font" Target="fonts/Goldman-regular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1-17T14:46:18.287">
    <p:pos x="426" y="265"/>
    <p:text>Professional Picture of U.S.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386543ead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386543ead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386543ead46_1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386543ead46_1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JAROD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386543ead46_1_4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386543ead46_1_4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86543ead46_1_2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386543ead46_1_2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390e93287eb_0_1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390e93287eb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386543ead46_1_3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386543ead46_1_3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Notes: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Why does this problem need to be addressed? / Business case (i.e. economics, support for individuals on the moon)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Mention collaboration between schools (Rowan team, Stennis, and each group’s roles)*Sam*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Add LUCCI slide / NASA’s efforts for lunar traversal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Mention Wi-Fi Halow (what it is and importance) and other new technologies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Are we on track? Have milestones been met? * Talk about on Gantt chart slide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Mention integration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Software engineering principles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Key takeaways thus far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Challenges faced (i.e. ROS configurations) *Julie*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Mention pybamm &amp; teds *Sam*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Estimates for project completion success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Will there be a cloud server on the moon? (Things to talk about)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At the end, reemphasize the importance of the different project disciplines (implications of project success with real life situations)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Future 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Dreamscape *Emily* - to test digital twin, what it is for ✅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References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386543ead46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386543ead4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is a system of devices or objects with software and other technologies that enable the communication of data to other devices via the internet.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86543ead46_0_2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86543ead46_0_2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we be on track?: All </a:t>
            </a:r>
            <a:r>
              <a:rPr lang="en">
                <a:solidFill>
                  <a:schemeClr val="dk1"/>
                </a:solidFill>
              </a:rPr>
              <a:t>milestones established in the Gantt chart have been met, and the project is on track for successful completion.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390e93287eb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390e93287eb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JAROD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86543ead46_0_3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86543ead46_0_3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386543ead46_0_3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386543ead46_0_3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386543ead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386543ead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386543ead46_1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386543ead46_1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a470e528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a470e528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77850" y="421713"/>
            <a:ext cx="7788300" cy="8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yncopate"/>
              <a:buNone/>
              <a:defRPr sz="7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77850" y="4295250"/>
            <a:ext cx="4709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yncopate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220075" y="24403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8555350" y="2671013"/>
            <a:ext cx="73200" cy="863550"/>
            <a:chOff x="8555350" y="2671013"/>
            <a:chExt cx="73200" cy="863550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8555350" y="2671013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8555350" y="293446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8555350" y="31979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8555350" y="346136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547325" y="2641813"/>
            <a:ext cx="4120600" cy="2053488"/>
            <a:chOff x="4547325" y="2641813"/>
            <a:chExt cx="4120600" cy="2053488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4547325" y="4525500"/>
              <a:ext cx="1824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6595000" y="4695300"/>
              <a:ext cx="2072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8667925" y="3748275"/>
              <a:ext cx="0" cy="94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10800000">
              <a:off x="8439925" y="3584100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10800000">
              <a:off x="8439925" y="2641813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>
              <a:off x="6372225" y="4525488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1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 txBox="1"/>
          <p:nvPr>
            <p:ph hasCustomPrompt="1" type="title"/>
          </p:nvPr>
        </p:nvSpPr>
        <p:spPr>
          <a:xfrm>
            <a:off x="712800" y="663413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3" name="Google Shape;123;p11"/>
          <p:cNvSpPr txBox="1"/>
          <p:nvPr>
            <p:ph idx="1" type="subTitle"/>
          </p:nvPr>
        </p:nvSpPr>
        <p:spPr>
          <a:xfrm>
            <a:off x="712800" y="216232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 Light"/>
              <a:buNone/>
              <a:defRPr sz="18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24" name="Google Shape;124;p11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125" name="Google Shape;125;p11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11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11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11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11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0" name="Google Shape;130;p11"/>
          <p:cNvGrpSpPr/>
          <p:nvPr/>
        </p:nvGrpSpPr>
        <p:grpSpPr>
          <a:xfrm>
            <a:off x="8135800" y="3463350"/>
            <a:ext cx="346200" cy="843625"/>
            <a:chOff x="8135800" y="3463350"/>
            <a:chExt cx="346200" cy="843625"/>
          </a:xfrm>
        </p:grpSpPr>
        <p:cxnSp>
          <p:nvCxnSpPr>
            <p:cNvPr id="131" name="Google Shape;131;p11"/>
            <p:cNvCxnSpPr/>
            <p:nvPr/>
          </p:nvCxnSpPr>
          <p:spPr>
            <a:xfrm flipH="1">
              <a:off x="8135800" y="3463350"/>
              <a:ext cx="34620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1"/>
            <p:cNvCxnSpPr/>
            <p:nvPr/>
          </p:nvCxnSpPr>
          <p:spPr>
            <a:xfrm flipH="1">
              <a:off x="8135800" y="3998575"/>
              <a:ext cx="34620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0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04"/>
          <p:cNvSpPr txBox="1"/>
          <p:nvPr>
            <p:ph type="title"/>
          </p:nvPr>
        </p:nvSpPr>
        <p:spPr>
          <a:xfrm>
            <a:off x="1187863" y="1145075"/>
            <a:ext cx="6367800" cy="9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28" name="Google Shape;1528;p104"/>
          <p:cNvGrpSpPr/>
          <p:nvPr/>
        </p:nvGrpSpPr>
        <p:grpSpPr>
          <a:xfrm flipH="1">
            <a:off x="712800" y="663275"/>
            <a:ext cx="7858075" cy="4069705"/>
            <a:chOff x="542651" y="663275"/>
            <a:chExt cx="7858075" cy="4069705"/>
          </a:xfrm>
        </p:grpSpPr>
        <p:grpSp>
          <p:nvGrpSpPr>
            <p:cNvPr id="1529" name="Google Shape;1529;p104"/>
            <p:cNvGrpSpPr/>
            <p:nvPr/>
          </p:nvGrpSpPr>
          <p:grpSpPr>
            <a:xfrm flipH="1">
              <a:off x="542651" y="663275"/>
              <a:ext cx="6672488" cy="4032013"/>
              <a:chOff x="1984336" y="663275"/>
              <a:chExt cx="6672488" cy="4032013"/>
            </a:xfrm>
          </p:grpSpPr>
          <p:cxnSp>
            <p:nvCxnSpPr>
              <p:cNvPr id="1530" name="Google Shape;1530;p104"/>
              <p:cNvCxnSpPr/>
              <p:nvPr/>
            </p:nvCxnSpPr>
            <p:spPr>
              <a:xfrm flipH="1">
                <a:off x="8422350" y="4173600"/>
                <a:ext cx="234000" cy="17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1" name="Google Shape;1531;p104"/>
              <p:cNvCxnSpPr/>
              <p:nvPr/>
            </p:nvCxnSpPr>
            <p:spPr>
              <a:xfrm rot="10800000">
                <a:off x="1984336" y="4692275"/>
                <a:ext cx="626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2" name="Google Shape;1532;p104"/>
              <p:cNvCxnSpPr/>
              <p:nvPr/>
            </p:nvCxnSpPr>
            <p:spPr>
              <a:xfrm flipH="1" rot="10800000">
                <a:off x="8254050" y="4559088"/>
                <a:ext cx="168300" cy="13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3" name="Google Shape;1533;p104"/>
              <p:cNvCxnSpPr/>
              <p:nvPr/>
            </p:nvCxnSpPr>
            <p:spPr>
              <a:xfrm>
                <a:off x="8422350" y="4348800"/>
                <a:ext cx="0" cy="21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4" name="Google Shape;1534;p104"/>
              <p:cNvCxnSpPr/>
              <p:nvPr/>
            </p:nvCxnSpPr>
            <p:spPr>
              <a:xfrm>
                <a:off x="8656824" y="663275"/>
                <a:ext cx="0" cy="351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35" name="Google Shape;1535;p104"/>
            <p:cNvGrpSpPr/>
            <p:nvPr/>
          </p:nvGrpSpPr>
          <p:grpSpPr>
            <a:xfrm>
              <a:off x="7215124" y="2643750"/>
              <a:ext cx="1185603" cy="2089230"/>
              <a:chOff x="6427299" y="1444586"/>
              <a:chExt cx="1787700" cy="3150226"/>
            </a:xfrm>
          </p:grpSpPr>
          <p:cxnSp>
            <p:nvCxnSpPr>
              <p:cNvPr id="1536" name="Google Shape;1536;p104"/>
              <p:cNvCxnSpPr/>
              <p:nvPr/>
            </p:nvCxnSpPr>
            <p:spPr>
              <a:xfrm>
                <a:off x="8062495" y="1444586"/>
                <a:ext cx="0" cy="30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7" name="Google Shape;1537;p104"/>
              <p:cNvCxnSpPr/>
              <p:nvPr/>
            </p:nvCxnSpPr>
            <p:spPr>
              <a:xfrm>
                <a:off x="7569867" y="1766989"/>
                <a:ext cx="0" cy="270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8" name="Google Shape;1538;p104"/>
              <p:cNvCxnSpPr/>
              <p:nvPr/>
            </p:nvCxnSpPr>
            <p:spPr>
              <a:xfrm>
                <a:off x="7077239" y="2276630"/>
                <a:ext cx="0" cy="219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39" name="Google Shape;1539;p104"/>
              <p:cNvSpPr/>
              <p:nvPr/>
            </p:nvSpPr>
            <p:spPr>
              <a:xfrm flipH="1">
                <a:off x="6427299" y="4472112"/>
                <a:ext cx="1787700" cy="1227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40" name="Google Shape;1540;p104"/>
              <p:cNvCxnSpPr/>
              <p:nvPr/>
            </p:nvCxnSpPr>
            <p:spPr>
              <a:xfrm>
                <a:off x="6584612" y="3348561"/>
                <a:ext cx="0" cy="111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541" name="Google Shape;1541;p104"/>
          <p:cNvSpPr/>
          <p:nvPr/>
        </p:nvSpPr>
        <p:spPr>
          <a:xfrm rot="5400000">
            <a:off x="8493400" y="448185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" name="Google Shape;1543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05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05"/>
          <p:cNvSpPr txBox="1"/>
          <p:nvPr>
            <p:ph type="title"/>
          </p:nvPr>
        </p:nvSpPr>
        <p:spPr>
          <a:xfrm>
            <a:off x="712800" y="611200"/>
            <a:ext cx="69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46" name="Google Shape;1546;p105"/>
          <p:cNvSpPr txBox="1"/>
          <p:nvPr>
            <p:ph idx="1" type="subTitle"/>
          </p:nvPr>
        </p:nvSpPr>
        <p:spPr>
          <a:xfrm>
            <a:off x="867450" y="2845200"/>
            <a:ext cx="55002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1547" name="Google Shape;1547;p105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1548" name="Google Shape;1548;p105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9" name="Google Shape;1549;p105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0" name="Google Shape;1550;p105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1" name="Google Shape;1551;p105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2" name="Google Shape;1552;p105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0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06"/>
          <p:cNvSpPr txBox="1"/>
          <p:nvPr>
            <p:ph type="title"/>
          </p:nvPr>
        </p:nvSpPr>
        <p:spPr>
          <a:xfrm>
            <a:off x="638250" y="3347700"/>
            <a:ext cx="7986000" cy="12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" name="Google Shape;1557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07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07"/>
          <p:cNvSpPr txBox="1"/>
          <p:nvPr>
            <p:ph hasCustomPrompt="1" type="title"/>
          </p:nvPr>
        </p:nvSpPr>
        <p:spPr>
          <a:xfrm>
            <a:off x="712800" y="663413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60" name="Google Shape;1560;p107"/>
          <p:cNvSpPr txBox="1"/>
          <p:nvPr>
            <p:ph idx="1" type="subTitle"/>
          </p:nvPr>
        </p:nvSpPr>
        <p:spPr>
          <a:xfrm>
            <a:off x="712800" y="216232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 Light"/>
              <a:buNone/>
              <a:defRPr sz="18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561" name="Google Shape;1561;p107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1562" name="Google Shape;1562;p107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3" name="Google Shape;1563;p107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4" name="Google Shape;1564;p107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5" name="Google Shape;1565;p107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6" name="Google Shape;1566;p107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67" name="Google Shape;1567;p107"/>
          <p:cNvGrpSpPr/>
          <p:nvPr/>
        </p:nvGrpSpPr>
        <p:grpSpPr>
          <a:xfrm>
            <a:off x="8135800" y="3463350"/>
            <a:ext cx="346200" cy="843625"/>
            <a:chOff x="8135800" y="3463350"/>
            <a:chExt cx="346200" cy="843625"/>
          </a:xfrm>
        </p:grpSpPr>
        <p:cxnSp>
          <p:nvCxnSpPr>
            <p:cNvPr id="1568" name="Google Shape;1568;p107"/>
            <p:cNvCxnSpPr/>
            <p:nvPr/>
          </p:nvCxnSpPr>
          <p:spPr>
            <a:xfrm flipH="1">
              <a:off x="8135800" y="3463350"/>
              <a:ext cx="34620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9" name="Google Shape;1569;p107"/>
            <p:cNvCxnSpPr/>
            <p:nvPr/>
          </p:nvCxnSpPr>
          <p:spPr>
            <a:xfrm flipH="1">
              <a:off x="8135800" y="3998575"/>
              <a:ext cx="34620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Google Shape;1572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0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9"/>
          <p:cNvSpPr txBox="1"/>
          <p:nvPr>
            <p:ph idx="1" type="subTitle"/>
          </p:nvPr>
        </p:nvSpPr>
        <p:spPr>
          <a:xfrm>
            <a:off x="880325" y="2189625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75" name="Google Shape;1575;p109"/>
          <p:cNvSpPr txBox="1"/>
          <p:nvPr>
            <p:ph idx="2" type="subTitle"/>
          </p:nvPr>
        </p:nvSpPr>
        <p:spPr>
          <a:xfrm>
            <a:off x="3866900" y="2189625"/>
            <a:ext cx="251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76" name="Google Shape;1576;p109"/>
          <p:cNvSpPr txBox="1"/>
          <p:nvPr>
            <p:ph idx="3" type="subTitle"/>
          </p:nvPr>
        </p:nvSpPr>
        <p:spPr>
          <a:xfrm>
            <a:off x="880325" y="3911900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77" name="Google Shape;1577;p109"/>
          <p:cNvSpPr txBox="1"/>
          <p:nvPr>
            <p:ph idx="4" type="subTitle"/>
          </p:nvPr>
        </p:nvSpPr>
        <p:spPr>
          <a:xfrm>
            <a:off x="3866900" y="3911900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78" name="Google Shape;1578;p109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79" name="Google Shape;1579;p109"/>
          <p:cNvGrpSpPr/>
          <p:nvPr/>
        </p:nvGrpSpPr>
        <p:grpSpPr>
          <a:xfrm>
            <a:off x="6008106" y="447275"/>
            <a:ext cx="2594225" cy="4147325"/>
            <a:chOff x="6008106" y="447275"/>
            <a:chExt cx="2594225" cy="4147325"/>
          </a:xfrm>
        </p:grpSpPr>
        <p:cxnSp>
          <p:nvCxnSpPr>
            <p:cNvPr id="1580" name="Google Shape;1580;p109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1" name="Google Shape;1581;p109"/>
            <p:cNvCxnSpPr/>
            <p:nvPr/>
          </p:nvCxnSpPr>
          <p:spPr>
            <a:xfrm>
              <a:off x="6479256" y="206869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2" name="Google Shape;1582;p109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3" name="Google Shape;1583;p109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4" name="Google Shape;1584;p109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109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109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87" name="Google Shape;1587;p109"/>
          <p:cNvGrpSpPr/>
          <p:nvPr/>
        </p:nvGrpSpPr>
        <p:grpSpPr>
          <a:xfrm>
            <a:off x="7258175" y="598138"/>
            <a:ext cx="863550" cy="73200"/>
            <a:chOff x="7258175" y="598138"/>
            <a:chExt cx="863550" cy="73200"/>
          </a:xfrm>
        </p:grpSpPr>
        <p:sp>
          <p:nvSpPr>
            <p:cNvPr id="1588" name="Google Shape;1588;p109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09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09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09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2" name="Google Shape;1592;p109"/>
          <p:cNvSpPr txBox="1"/>
          <p:nvPr>
            <p:ph idx="5" type="subTitle"/>
          </p:nvPr>
        </p:nvSpPr>
        <p:spPr>
          <a:xfrm>
            <a:off x="880325" y="1811875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93" name="Google Shape;1593;p109"/>
          <p:cNvSpPr txBox="1"/>
          <p:nvPr>
            <p:ph idx="6" type="subTitle"/>
          </p:nvPr>
        </p:nvSpPr>
        <p:spPr>
          <a:xfrm>
            <a:off x="880325" y="3534150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94" name="Google Shape;1594;p109"/>
          <p:cNvSpPr txBox="1"/>
          <p:nvPr>
            <p:ph idx="7" type="subTitle"/>
          </p:nvPr>
        </p:nvSpPr>
        <p:spPr>
          <a:xfrm>
            <a:off x="3866900" y="1811875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95" name="Google Shape;1595;p109"/>
          <p:cNvSpPr txBox="1"/>
          <p:nvPr>
            <p:ph idx="8" type="subTitle"/>
          </p:nvPr>
        </p:nvSpPr>
        <p:spPr>
          <a:xfrm>
            <a:off x="3866900" y="3534150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96" name="Google Shape;1596;p109"/>
          <p:cNvSpPr txBox="1"/>
          <p:nvPr>
            <p:ph hasCustomPrompt="1" idx="9" type="title"/>
          </p:nvPr>
        </p:nvSpPr>
        <p:spPr>
          <a:xfrm>
            <a:off x="880325" y="1184225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7" name="Google Shape;1597;p109"/>
          <p:cNvSpPr txBox="1"/>
          <p:nvPr>
            <p:ph hasCustomPrompt="1" idx="13" type="title"/>
          </p:nvPr>
        </p:nvSpPr>
        <p:spPr>
          <a:xfrm>
            <a:off x="3866900" y="1184225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8" name="Google Shape;1598;p109"/>
          <p:cNvSpPr txBox="1"/>
          <p:nvPr>
            <p:ph hasCustomPrompt="1" idx="14" type="title"/>
          </p:nvPr>
        </p:nvSpPr>
        <p:spPr>
          <a:xfrm>
            <a:off x="880325" y="2906488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9" name="Google Shape;1599;p109"/>
          <p:cNvSpPr txBox="1"/>
          <p:nvPr>
            <p:ph hasCustomPrompt="1" idx="15" type="title"/>
          </p:nvPr>
        </p:nvSpPr>
        <p:spPr>
          <a:xfrm>
            <a:off x="3866900" y="2906488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11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10"/>
          <p:cNvSpPr txBox="1"/>
          <p:nvPr>
            <p:ph type="title"/>
          </p:nvPr>
        </p:nvSpPr>
        <p:spPr>
          <a:xfrm>
            <a:off x="732100" y="3434000"/>
            <a:ext cx="42555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04" name="Google Shape;1604;p110"/>
          <p:cNvSpPr txBox="1"/>
          <p:nvPr>
            <p:ph idx="1" type="subTitle"/>
          </p:nvPr>
        </p:nvSpPr>
        <p:spPr>
          <a:xfrm>
            <a:off x="732100" y="1148813"/>
            <a:ext cx="62277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605" name="Google Shape;1605;p110"/>
          <p:cNvGrpSpPr/>
          <p:nvPr/>
        </p:nvGrpSpPr>
        <p:grpSpPr>
          <a:xfrm>
            <a:off x="8125437" y="1094425"/>
            <a:ext cx="305751" cy="1555252"/>
            <a:chOff x="7719212" y="1390325"/>
            <a:chExt cx="305751" cy="1555252"/>
          </a:xfrm>
        </p:grpSpPr>
        <p:sp>
          <p:nvSpPr>
            <p:cNvPr id="1606" name="Google Shape;1606;p110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10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10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9" name="Google Shape;1609;p110"/>
          <p:cNvGrpSpPr/>
          <p:nvPr/>
        </p:nvGrpSpPr>
        <p:grpSpPr>
          <a:xfrm>
            <a:off x="732100" y="448900"/>
            <a:ext cx="7854250" cy="4245675"/>
            <a:chOff x="732100" y="303275"/>
            <a:chExt cx="7854250" cy="4245675"/>
          </a:xfrm>
        </p:grpSpPr>
        <p:cxnSp>
          <p:nvCxnSpPr>
            <p:cNvPr id="1610" name="Google Shape;1610;p110"/>
            <p:cNvCxnSpPr/>
            <p:nvPr/>
          </p:nvCxnSpPr>
          <p:spPr>
            <a:xfrm>
              <a:off x="8586350" y="884107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1" name="Google Shape;1611;p110"/>
            <p:cNvCxnSpPr/>
            <p:nvPr/>
          </p:nvCxnSpPr>
          <p:spPr>
            <a:xfrm>
              <a:off x="1282750" y="473100"/>
              <a:ext cx="6915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2" name="Google Shape;1612;p110"/>
            <p:cNvCxnSpPr/>
            <p:nvPr/>
          </p:nvCxnSpPr>
          <p:spPr>
            <a:xfrm rot="10800000">
              <a:off x="8198450" y="473107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3" name="Google Shape;1613;p110"/>
            <p:cNvCxnSpPr/>
            <p:nvPr/>
          </p:nvCxnSpPr>
          <p:spPr>
            <a:xfrm flipH="1" rot="10800000">
              <a:off x="8373650" y="2592957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4" name="Google Shape;1614;p110"/>
            <p:cNvCxnSpPr/>
            <p:nvPr/>
          </p:nvCxnSpPr>
          <p:spPr>
            <a:xfrm>
              <a:off x="8373650" y="2805650"/>
              <a:ext cx="0" cy="1743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5" name="Google Shape;1615;p110"/>
            <p:cNvCxnSpPr/>
            <p:nvPr/>
          </p:nvCxnSpPr>
          <p:spPr>
            <a:xfrm>
              <a:off x="1054750" y="303288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6" name="Google Shape;1616;p110"/>
            <p:cNvCxnSpPr/>
            <p:nvPr/>
          </p:nvCxnSpPr>
          <p:spPr>
            <a:xfrm>
              <a:off x="732100" y="303275"/>
              <a:ext cx="32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" name="Google Shape;1618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111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11"/>
          <p:cNvSpPr txBox="1"/>
          <p:nvPr>
            <p:ph idx="1" type="subTitle"/>
          </p:nvPr>
        </p:nvSpPr>
        <p:spPr>
          <a:xfrm>
            <a:off x="782950" y="2796975"/>
            <a:ext cx="29403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621" name="Google Shape;1621;p111"/>
          <p:cNvSpPr txBox="1"/>
          <p:nvPr>
            <p:ph type="title"/>
          </p:nvPr>
        </p:nvSpPr>
        <p:spPr>
          <a:xfrm>
            <a:off x="782950" y="1615050"/>
            <a:ext cx="2940300" cy="9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22" name="Google Shape;1622;p111"/>
          <p:cNvGrpSpPr/>
          <p:nvPr/>
        </p:nvGrpSpPr>
        <p:grpSpPr>
          <a:xfrm flipH="1">
            <a:off x="1013563" y="566838"/>
            <a:ext cx="863550" cy="73200"/>
            <a:chOff x="7258175" y="598138"/>
            <a:chExt cx="863550" cy="73200"/>
          </a:xfrm>
        </p:grpSpPr>
        <p:sp>
          <p:nvSpPr>
            <p:cNvPr id="1623" name="Google Shape;1623;p111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11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11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11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7" name="Google Shape;1627;p111"/>
          <p:cNvGrpSpPr/>
          <p:nvPr/>
        </p:nvGrpSpPr>
        <p:grpSpPr>
          <a:xfrm>
            <a:off x="532956" y="415975"/>
            <a:ext cx="7976969" cy="4147325"/>
            <a:chOff x="532956" y="447275"/>
            <a:chExt cx="7976969" cy="4147325"/>
          </a:xfrm>
        </p:grpSpPr>
        <p:cxnSp>
          <p:nvCxnSpPr>
            <p:cNvPr id="1628" name="Google Shape;1628;p111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9" name="Google Shape;1629;p111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0" name="Google Shape;1630;p111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1" name="Google Shape;1631;p111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2" name="Google Shape;1632;p111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3" name="Google Shape;1633;p111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4" name="Google Shape;1634;p111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35" name="Google Shape;1635;p111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1636" name="Google Shape;1636;p111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7" name="Google Shape;1637;p111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Google Shape;1639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1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1" name="Google Shape;1641;p112"/>
          <p:cNvGrpSpPr/>
          <p:nvPr/>
        </p:nvGrpSpPr>
        <p:grpSpPr>
          <a:xfrm flipH="1">
            <a:off x="628744" y="415975"/>
            <a:ext cx="7976969" cy="4147325"/>
            <a:chOff x="532956" y="447275"/>
            <a:chExt cx="7976969" cy="4147325"/>
          </a:xfrm>
        </p:grpSpPr>
        <p:cxnSp>
          <p:nvCxnSpPr>
            <p:cNvPr id="1642" name="Google Shape;1642;p112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3" name="Google Shape;1643;p112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4" name="Google Shape;1644;p112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5" name="Google Shape;1645;p112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6" name="Google Shape;1646;p112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7" name="Google Shape;1647;p112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8" name="Google Shape;1648;p112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9" name="Google Shape;1649;p112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1650" name="Google Shape;1650;p112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1" name="Google Shape;1651;p112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652" name="Google Shape;1652;p112"/>
          <p:cNvGrpSpPr/>
          <p:nvPr/>
        </p:nvGrpSpPr>
        <p:grpSpPr>
          <a:xfrm>
            <a:off x="7261556" y="566838"/>
            <a:ext cx="863550" cy="73200"/>
            <a:chOff x="7258175" y="598138"/>
            <a:chExt cx="863550" cy="73200"/>
          </a:xfrm>
        </p:grpSpPr>
        <p:sp>
          <p:nvSpPr>
            <p:cNvPr id="1653" name="Google Shape;1653;p112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12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12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12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7" name="Google Shape;1657;p112"/>
          <p:cNvSpPr txBox="1"/>
          <p:nvPr>
            <p:ph idx="1" type="subTitle"/>
          </p:nvPr>
        </p:nvSpPr>
        <p:spPr>
          <a:xfrm>
            <a:off x="5490475" y="2796975"/>
            <a:ext cx="29403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658" name="Google Shape;1658;p112"/>
          <p:cNvSpPr txBox="1"/>
          <p:nvPr>
            <p:ph type="title"/>
          </p:nvPr>
        </p:nvSpPr>
        <p:spPr>
          <a:xfrm>
            <a:off x="5490475" y="1615050"/>
            <a:ext cx="2940300" cy="9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9">
          <p15:clr>
            <a:srgbClr val="FA7B17"/>
          </p15:clr>
        </p15:guide>
        <p15:guide id="2" pos="5311">
          <p15:clr>
            <a:srgbClr val="FA7B17"/>
          </p15:clr>
        </p15:guide>
        <p15:guide id="3" orient="horz" pos="340">
          <p15:clr>
            <a:srgbClr val="FA7B17"/>
          </p15:clr>
        </p15:guide>
        <p15:guide id="4" orient="horz" pos="2903">
          <p15:clr>
            <a:srgbClr val="FA7B17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113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13"/>
          <p:cNvSpPr txBox="1"/>
          <p:nvPr>
            <p:ph idx="1" type="subTitle"/>
          </p:nvPr>
        </p:nvSpPr>
        <p:spPr>
          <a:xfrm>
            <a:off x="782950" y="3441525"/>
            <a:ext cx="3584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663" name="Google Shape;1663;p113"/>
          <p:cNvSpPr txBox="1"/>
          <p:nvPr>
            <p:ph type="title"/>
          </p:nvPr>
        </p:nvSpPr>
        <p:spPr>
          <a:xfrm>
            <a:off x="782950" y="1154050"/>
            <a:ext cx="3584700" cy="21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64" name="Google Shape;1664;p113"/>
          <p:cNvGrpSpPr/>
          <p:nvPr/>
        </p:nvGrpSpPr>
        <p:grpSpPr>
          <a:xfrm flipH="1">
            <a:off x="1013563" y="566838"/>
            <a:ext cx="863550" cy="73200"/>
            <a:chOff x="7258175" y="598138"/>
            <a:chExt cx="863550" cy="73200"/>
          </a:xfrm>
        </p:grpSpPr>
        <p:sp>
          <p:nvSpPr>
            <p:cNvPr id="1665" name="Google Shape;1665;p113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3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3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3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9" name="Google Shape;1669;p113"/>
          <p:cNvGrpSpPr/>
          <p:nvPr/>
        </p:nvGrpSpPr>
        <p:grpSpPr>
          <a:xfrm>
            <a:off x="532956" y="415975"/>
            <a:ext cx="7976969" cy="4147325"/>
            <a:chOff x="532956" y="447275"/>
            <a:chExt cx="7976969" cy="4147325"/>
          </a:xfrm>
        </p:grpSpPr>
        <p:cxnSp>
          <p:nvCxnSpPr>
            <p:cNvPr id="1670" name="Google Shape;1670;p113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1" name="Google Shape;1671;p113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2" name="Google Shape;1672;p113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3" name="Google Shape;1673;p113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4" name="Google Shape;1674;p113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5" name="Google Shape;1675;p113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6" name="Google Shape;1676;p113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77" name="Google Shape;1677;p113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1678" name="Google Shape;1678;p113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9" name="Google Shape;1679;p113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1" name="Google Shape;1681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11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114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84" name="Google Shape;1684;p114"/>
          <p:cNvGrpSpPr/>
          <p:nvPr/>
        </p:nvGrpSpPr>
        <p:grpSpPr>
          <a:xfrm>
            <a:off x="7261556" y="611525"/>
            <a:ext cx="863550" cy="73200"/>
            <a:chOff x="7258175" y="598138"/>
            <a:chExt cx="863550" cy="73200"/>
          </a:xfrm>
        </p:grpSpPr>
        <p:sp>
          <p:nvSpPr>
            <p:cNvPr id="1685" name="Google Shape;1685;p114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4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4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4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9" name="Google Shape;1689;p114"/>
          <p:cNvSpPr txBox="1"/>
          <p:nvPr>
            <p:ph idx="1" type="subTitle"/>
          </p:nvPr>
        </p:nvSpPr>
        <p:spPr>
          <a:xfrm>
            <a:off x="5660150" y="2129100"/>
            <a:ext cx="255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690" name="Google Shape;1690;p114"/>
          <p:cNvSpPr txBox="1"/>
          <p:nvPr>
            <p:ph idx="2" type="subTitle"/>
          </p:nvPr>
        </p:nvSpPr>
        <p:spPr>
          <a:xfrm>
            <a:off x="5660150" y="1785600"/>
            <a:ext cx="2556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1691" name="Google Shape;1691;p114"/>
          <p:cNvGrpSpPr/>
          <p:nvPr/>
        </p:nvGrpSpPr>
        <p:grpSpPr>
          <a:xfrm flipH="1">
            <a:off x="3573388" y="460663"/>
            <a:ext cx="5032325" cy="4147325"/>
            <a:chOff x="532956" y="447275"/>
            <a:chExt cx="5032325" cy="4147325"/>
          </a:xfrm>
        </p:grpSpPr>
        <p:cxnSp>
          <p:nvCxnSpPr>
            <p:cNvPr id="1692" name="Google Shape;1692;p114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3" name="Google Shape;1693;p114"/>
            <p:cNvCxnSpPr/>
            <p:nvPr/>
          </p:nvCxnSpPr>
          <p:spPr>
            <a:xfrm>
              <a:off x="2184881" y="675194"/>
              <a:ext cx="3380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4" name="Google Shape;1694;p114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5" name="Google Shape;1695;p114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6" name="Google Shape;1696;p114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7" name="Google Shape;1697;p114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8" name="Google Shape;1698;p114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99" name="Google Shape;1699;p114"/>
          <p:cNvSpPr txBox="1"/>
          <p:nvPr>
            <p:ph idx="3" type="subTitle"/>
          </p:nvPr>
        </p:nvSpPr>
        <p:spPr>
          <a:xfrm>
            <a:off x="5660150" y="3283688"/>
            <a:ext cx="255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00" name="Google Shape;1700;p114"/>
          <p:cNvSpPr txBox="1"/>
          <p:nvPr>
            <p:ph idx="4" type="subTitle"/>
          </p:nvPr>
        </p:nvSpPr>
        <p:spPr>
          <a:xfrm>
            <a:off x="5660150" y="2940188"/>
            <a:ext cx="2556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Google Shape;1702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15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15"/>
          <p:cNvSpPr txBox="1"/>
          <p:nvPr>
            <p:ph type="title"/>
          </p:nvPr>
        </p:nvSpPr>
        <p:spPr>
          <a:xfrm>
            <a:off x="2013313" y="757575"/>
            <a:ext cx="6367800" cy="13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05" name="Google Shape;1705;p115"/>
          <p:cNvSpPr txBox="1"/>
          <p:nvPr>
            <p:ph idx="1" type="subTitle"/>
          </p:nvPr>
        </p:nvSpPr>
        <p:spPr>
          <a:xfrm>
            <a:off x="3612425" y="2218275"/>
            <a:ext cx="4560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706" name="Google Shape;1706;p115"/>
          <p:cNvGrpSpPr/>
          <p:nvPr/>
        </p:nvGrpSpPr>
        <p:grpSpPr>
          <a:xfrm flipH="1" rot="10800000">
            <a:off x="744606" y="447275"/>
            <a:ext cx="7857725" cy="4147325"/>
            <a:chOff x="744606" y="447275"/>
            <a:chExt cx="7857725" cy="4147325"/>
          </a:xfrm>
        </p:grpSpPr>
        <p:cxnSp>
          <p:nvCxnSpPr>
            <p:cNvPr id="1707" name="Google Shape;1707;p115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8" name="Google Shape;1708;p115"/>
            <p:cNvCxnSpPr/>
            <p:nvPr/>
          </p:nvCxnSpPr>
          <p:spPr>
            <a:xfrm rot="10800000">
              <a:off x="744606" y="678019"/>
              <a:ext cx="620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9" name="Google Shape;1709;p115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0" name="Google Shape;1710;p115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1" name="Google Shape;1711;p115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2" name="Google Shape;1712;p115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3" name="Google Shape;1713;p115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14" name="Google Shape;1714;p115"/>
          <p:cNvGrpSpPr/>
          <p:nvPr/>
        </p:nvGrpSpPr>
        <p:grpSpPr>
          <a:xfrm flipH="1" rot="10800000">
            <a:off x="7258175" y="4370538"/>
            <a:ext cx="863550" cy="73200"/>
            <a:chOff x="7258175" y="598138"/>
            <a:chExt cx="863550" cy="73200"/>
          </a:xfrm>
        </p:grpSpPr>
        <p:sp>
          <p:nvSpPr>
            <p:cNvPr id="1715" name="Google Shape;1715;p115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5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5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5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16"/>
          <p:cNvSpPr txBox="1"/>
          <p:nvPr>
            <p:ph idx="1" type="subTitle"/>
          </p:nvPr>
        </p:nvSpPr>
        <p:spPr>
          <a:xfrm>
            <a:off x="1450263" y="2636825"/>
            <a:ext cx="29076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23" name="Google Shape;1723;p116"/>
          <p:cNvSpPr txBox="1"/>
          <p:nvPr>
            <p:ph idx="2" type="subTitle"/>
          </p:nvPr>
        </p:nvSpPr>
        <p:spPr>
          <a:xfrm>
            <a:off x="4786113" y="2636825"/>
            <a:ext cx="29076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24" name="Google Shape;1724;p116"/>
          <p:cNvSpPr txBox="1"/>
          <p:nvPr>
            <p:ph idx="3" type="subTitle"/>
          </p:nvPr>
        </p:nvSpPr>
        <p:spPr>
          <a:xfrm>
            <a:off x="1450263" y="3105600"/>
            <a:ext cx="2907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25" name="Google Shape;1725;p116"/>
          <p:cNvSpPr txBox="1"/>
          <p:nvPr>
            <p:ph idx="4" type="subTitle"/>
          </p:nvPr>
        </p:nvSpPr>
        <p:spPr>
          <a:xfrm>
            <a:off x="4786113" y="3105600"/>
            <a:ext cx="2907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26" name="Google Shape;1726;p116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27" name="Google Shape;1727;p116"/>
          <p:cNvGrpSpPr/>
          <p:nvPr/>
        </p:nvGrpSpPr>
        <p:grpSpPr>
          <a:xfrm>
            <a:off x="545400" y="1470475"/>
            <a:ext cx="73200" cy="2836500"/>
            <a:chOff x="545400" y="1470475"/>
            <a:chExt cx="73200" cy="2836500"/>
          </a:xfrm>
        </p:grpSpPr>
        <p:sp>
          <p:nvSpPr>
            <p:cNvPr id="1728" name="Google Shape;1728;p116"/>
            <p:cNvSpPr/>
            <p:nvPr/>
          </p:nvSpPr>
          <p:spPr>
            <a:xfrm flipH="1">
              <a:off x="545400" y="1470475"/>
              <a:ext cx="73200" cy="2836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6"/>
            <p:cNvSpPr/>
            <p:nvPr/>
          </p:nvSpPr>
          <p:spPr>
            <a:xfrm flipH="1">
              <a:off x="545400" y="1470475"/>
              <a:ext cx="73200" cy="645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30" name="Google Shape;1730;p116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31" name="Google Shape;1731;p116"/>
          <p:cNvGrpSpPr/>
          <p:nvPr/>
        </p:nvGrpSpPr>
        <p:grpSpPr>
          <a:xfrm>
            <a:off x="844725" y="1188607"/>
            <a:ext cx="7877850" cy="3518843"/>
            <a:chOff x="844725" y="1191332"/>
            <a:chExt cx="7877850" cy="3518843"/>
          </a:xfrm>
        </p:grpSpPr>
        <p:cxnSp>
          <p:nvCxnSpPr>
            <p:cNvPr id="1732" name="Google Shape;1732;p116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3" name="Google Shape;1733;p116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4" name="Google Shape;1734;p116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5" name="Google Shape;1735;p116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6" name="Google Shape;1736;p116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7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17"/>
          <p:cNvSpPr txBox="1"/>
          <p:nvPr>
            <p:ph idx="1" type="subTitle"/>
          </p:nvPr>
        </p:nvSpPr>
        <p:spPr>
          <a:xfrm>
            <a:off x="871238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41" name="Google Shape;1741;p117"/>
          <p:cNvSpPr txBox="1"/>
          <p:nvPr>
            <p:ph idx="2" type="subTitle"/>
          </p:nvPr>
        </p:nvSpPr>
        <p:spPr>
          <a:xfrm>
            <a:off x="871238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42" name="Google Shape;1742;p117"/>
          <p:cNvSpPr txBox="1"/>
          <p:nvPr>
            <p:ph idx="3" type="subTitle"/>
          </p:nvPr>
        </p:nvSpPr>
        <p:spPr>
          <a:xfrm>
            <a:off x="3403800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43" name="Google Shape;1743;p117"/>
          <p:cNvSpPr txBox="1"/>
          <p:nvPr>
            <p:ph idx="4" type="subTitle"/>
          </p:nvPr>
        </p:nvSpPr>
        <p:spPr>
          <a:xfrm>
            <a:off x="5936363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44" name="Google Shape;1744;p117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5" name="Google Shape;1745;p117"/>
          <p:cNvSpPr txBox="1"/>
          <p:nvPr>
            <p:ph idx="5" type="subTitle"/>
          </p:nvPr>
        </p:nvSpPr>
        <p:spPr>
          <a:xfrm>
            <a:off x="3403800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46" name="Google Shape;1746;p117"/>
          <p:cNvSpPr txBox="1"/>
          <p:nvPr>
            <p:ph idx="6" type="subTitle"/>
          </p:nvPr>
        </p:nvSpPr>
        <p:spPr>
          <a:xfrm>
            <a:off x="5936363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grpSp>
        <p:nvGrpSpPr>
          <p:cNvPr id="1747" name="Google Shape;1747;p117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1748" name="Google Shape;1748;p117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9" name="Google Shape;1749;p117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0" name="Google Shape;1750;p117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1" name="Google Shape;1751;p117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2" name="Google Shape;1752;p117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53" name="Google Shape;1753;p117"/>
          <p:cNvGrpSpPr/>
          <p:nvPr/>
        </p:nvGrpSpPr>
        <p:grpSpPr>
          <a:xfrm>
            <a:off x="712809" y="1040143"/>
            <a:ext cx="8210026" cy="1112358"/>
            <a:chOff x="712809" y="1040143"/>
            <a:chExt cx="8210026" cy="1112358"/>
          </a:xfrm>
        </p:grpSpPr>
        <p:cxnSp>
          <p:nvCxnSpPr>
            <p:cNvPr id="1754" name="Google Shape;1754;p117"/>
            <p:cNvCxnSpPr>
              <a:stCxn id="1755" idx="3"/>
            </p:cNvCxnSpPr>
            <p:nvPr/>
          </p:nvCxnSpPr>
          <p:spPr>
            <a:xfrm>
              <a:off x="1597734" y="1070463"/>
              <a:ext cx="7325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56" name="Google Shape;1756;p117"/>
            <p:cNvGrpSpPr/>
            <p:nvPr/>
          </p:nvGrpSpPr>
          <p:grpSpPr>
            <a:xfrm rot="10800000">
              <a:off x="712809" y="1040143"/>
              <a:ext cx="884926" cy="1112358"/>
              <a:chOff x="6732050" y="2701547"/>
              <a:chExt cx="1506000" cy="1893053"/>
            </a:xfrm>
          </p:grpSpPr>
          <p:cxnSp>
            <p:nvCxnSpPr>
              <p:cNvPr id="1757" name="Google Shape;1757;p117"/>
              <p:cNvCxnSpPr/>
              <p:nvPr/>
            </p:nvCxnSpPr>
            <p:spPr>
              <a:xfrm>
                <a:off x="8109576" y="2701547"/>
                <a:ext cx="0" cy="178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8" name="Google Shape;1758;p117"/>
              <p:cNvCxnSpPr/>
              <p:nvPr/>
            </p:nvCxnSpPr>
            <p:spPr>
              <a:xfrm>
                <a:off x="7694583" y="2892147"/>
                <a:ext cx="0" cy="159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9" name="Google Shape;1759;p117"/>
              <p:cNvCxnSpPr/>
              <p:nvPr/>
            </p:nvCxnSpPr>
            <p:spPr>
              <a:xfrm>
                <a:off x="7279590" y="3193440"/>
                <a:ext cx="0" cy="12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0" name="Google Shape;1760;p117"/>
              <p:cNvCxnSpPr/>
              <p:nvPr/>
            </p:nvCxnSpPr>
            <p:spPr>
              <a:xfrm>
                <a:off x="6864597" y="3827152"/>
                <a:ext cx="0" cy="65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55" name="Google Shape;1755;p117"/>
              <p:cNvSpPr/>
              <p:nvPr/>
            </p:nvSpPr>
            <p:spPr>
              <a:xfrm flipH="1">
                <a:off x="6732050" y="4491400"/>
                <a:ext cx="1506000" cy="1032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1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18"/>
          <p:cNvSpPr txBox="1"/>
          <p:nvPr>
            <p:ph idx="1" type="subTitle"/>
          </p:nvPr>
        </p:nvSpPr>
        <p:spPr>
          <a:xfrm>
            <a:off x="2030425" y="221055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65" name="Google Shape;1765;p118"/>
          <p:cNvSpPr txBox="1"/>
          <p:nvPr>
            <p:ph idx="2" type="subTitle"/>
          </p:nvPr>
        </p:nvSpPr>
        <p:spPr>
          <a:xfrm>
            <a:off x="5639213" y="221055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66" name="Google Shape;1766;p118"/>
          <p:cNvSpPr txBox="1"/>
          <p:nvPr>
            <p:ph idx="3" type="subTitle"/>
          </p:nvPr>
        </p:nvSpPr>
        <p:spPr>
          <a:xfrm>
            <a:off x="2031463" y="362250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67" name="Google Shape;1767;p118"/>
          <p:cNvSpPr txBox="1"/>
          <p:nvPr>
            <p:ph idx="4" type="subTitle"/>
          </p:nvPr>
        </p:nvSpPr>
        <p:spPr>
          <a:xfrm>
            <a:off x="5640250" y="362250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68" name="Google Shape;1768;p118"/>
          <p:cNvSpPr txBox="1"/>
          <p:nvPr>
            <p:ph idx="5" type="subTitle"/>
          </p:nvPr>
        </p:nvSpPr>
        <p:spPr>
          <a:xfrm>
            <a:off x="5639213" y="168285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69" name="Google Shape;1769;p118"/>
          <p:cNvSpPr txBox="1"/>
          <p:nvPr>
            <p:ph idx="6" type="subTitle"/>
          </p:nvPr>
        </p:nvSpPr>
        <p:spPr>
          <a:xfrm>
            <a:off x="5639213" y="309480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70" name="Google Shape;1770;p118"/>
          <p:cNvSpPr txBox="1"/>
          <p:nvPr>
            <p:ph idx="7" type="subTitle"/>
          </p:nvPr>
        </p:nvSpPr>
        <p:spPr>
          <a:xfrm>
            <a:off x="2030438" y="168285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71" name="Google Shape;1771;p118"/>
          <p:cNvSpPr txBox="1"/>
          <p:nvPr>
            <p:ph idx="8" type="subTitle"/>
          </p:nvPr>
        </p:nvSpPr>
        <p:spPr>
          <a:xfrm>
            <a:off x="2030438" y="309480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72" name="Google Shape;1772;p118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73" name="Google Shape;1773;p118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1774" name="Google Shape;1774;p118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5" name="Google Shape;1775;p118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6" name="Google Shape;1776;p118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7" name="Google Shape;1777;p118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8" name="Google Shape;1778;p118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779" name="Google Shape;1779;p118"/>
          <p:cNvCxnSpPr/>
          <p:nvPr/>
        </p:nvCxnSpPr>
        <p:spPr>
          <a:xfrm>
            <a:off x="226150" y="1070475"/>
            <a:ext cx="8696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80" name="Google Shape;1780;p118"/>
          <p:cNvGrpSpPr/>
          <p:nvPr/>
        </p:nvGrpSpPr>
        <p:grpSpPr>
          <a:xfrm>
            <a:off x="8278325" y="1675325"/>
            <a:ext cx="305751" cy="1555252"/>
            <a:chOff x="7719212" y="1390325"/>
            <a:chExt cx="305751" cy="1555252"/>
          </a:xfrm>
        </p:grpSpPr>
        <p:sp>
          <p:nvSpPr>
            <p:cNvPr id="1781" name="Google Shape;1781;p118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18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18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1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19"/>
          <p:cNvSpPr txBox="1"/>
          <p:nvPr>
            <p:ph idx="1" type="subTitle"/>
          </p:nvPr>
        </p:nvSpPr>
        <p:spPr>
          <a:xfrm>
            <a:off x="940644" y="22228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88" name="Google Shape;1788;p119"/>
          <p:cNvSpPr txBox="1"/>
          <p:nvPr>
            <p:ph idx="2" type="subTitle"/>
          </p:nvPr>
        </p:nvSpPr>
        <p:spPr>
          <a:xfrm>
            <a:off x="3420036" y="22228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89" name="Google Shape;1789;p119"/>
          <p:cNvSpPr txBox="1"/>
          <p:nvPr>
            <p:ph idx="3" type="subTitle"/>
          </p:nvPr>
        </p:nvSpPr>
        <p:spPr>
          <a:xfrm>
            <a:off x="940644" y="36562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90" name="Google Shape;1790;p119"/>
          <p:cNvSpPr txBox="1"/>
          <p:nvPr>
            <p:ph idx="4" type="subTitle"/>
          </p:nvPr>
        </p:nvSpPr>
        <p:spPr>
          <a:xfrm>
            <a:off x="3420036" y="36562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91" name="Google Shape;1791;p119"/>
          <p:cNvSpPr txBox="1"/>
          <p:nvPr>
            <p:ph idx="5" type="subTitle"/>
          </p:nvPr>
        </p:nvSpPr>
        <p:spPr>
          <a:xfrm>
            <a:off x="3420036" y="16363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92" name="Google Shape;1792;p119"/>
          <p:cNvSpPr txBox="1"/>
          <p:nvPr>
            <p:ph idx="6" type="subTitle"/>
          </p:nvPr>
        </p:nvSpPr>
        <p:spPr>
          <a:xfrm>
            <a:off x="3420036" y="30697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93" name="Google Shape;1793;p119"/>
          <p:cNvSpPr txBox="1"/>
          <p:nvPr>
            <p:ph idx="7" type="subTitle"/>
          </p:nvPr>
        </p:nvSpPr>
        <p:spPr>
          <a:xfrm>
            <a:off x="940644" y="16363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94" name="Google Shape;1794;p119"/>
          <p:cNvSpPr txBox="1"/>
          <p:nvPr>
            <p:ph idx="8" type="subTitle"/>
          </p:nvPr>
        </p:nvSpPr>
        <p:spPr>
          <a:xfrm>
            <a:off x="940644" y="30697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95" name="Google Shape;1795;p119"/>
          <p:cNvSpPr txBox="1"/>
          <p:nvPr>
            <p:ph idx="9" type="subTitle"/>
          </p:nvPr>
        </p:nvSpPr>
        <p:spPr>
          <a:xfrm>
            <a:off x="5899398" y="2222875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96" name="Google Shape;1796;p119"/>
          <p:cNvSpPr txBox="1"/>
          <p:nvPr>
            <p:ph idx="13" type="subTitle"/>
          </p:nvPr>
        </p:nvSpPr>
        <p:spPr>
          <a:xfrm>
            <a:off x="5899398" y="3656275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797" name="Google Shape;1797;p119"/>
          <p:cNvSpPr txBox="1"/>
          <p:nvPr>
            <p:ph idx="14" type="subTitle"/>
          </p:nvPr>
        </p:nvSpPr>
        <p:spPr>
          <a:xfrm>
            <a:off x="5899398" y="1636350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98" name="Google Shape;1798;p119"/>
          <p:cNvSpPr txBox="1"/>
          <p:nvPr>
            <p:ph idx="15" type="subTitle"/>
          </p:nvPr>
        </p:nvSpPr>
        <p:spPr>
          <a:xfrm>
            <a:off x="5899398" y="3069750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799" name="Google Shape;1799;p119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800" name="Google Shape;1800;p119"/>
          <p:cNvGrpSpPr/>
          <p:nvPr/>
        </p:nvGrpSpPr>
        <p:grpSpPr>
          <a:xfrm>
            <a:off x="545400" y="1470475"/>
            <a:ext cx="73200" cy="2836500"/>
            <a:chOff x="545400" y="1470475"/>
            <a:chExt cx="73200" cy="2836500"/>
          </a:xfrm>
        </p:grpSpPr>
        <p:sp>
          <p:nvSpPr>
            <p:cNvPr id="1801" name="Google Shape;1801;p119"/>
            <p:cNvSpPr/>
            <p:nvPr/>
          </p:nvSpPr>
          <p:spPr>
            <a:xfrm flipH="1">
              <a:off x="545400" y="1470475"/>
              <a:ext cx="73200" cy="2836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19"/>
            <p:cNvSpPr/>
            <p:nvPr/>
          </p:nvSpPr>
          <p:spPr>
            <a:xfrm flipH="1">
              <a:off x="545400" y="1470475"/>
              <a:ext cx="73200" cy="645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03" name="Google Shape;1803;p119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119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5" name="Google Shape;1805;p119"/>
          <p:cNvGrpSpPr/>
          <p:nvPr/>
        </p:nvGrpSpPr>
        <p:grpSpPr>
          <a:xfrm>
            <a:off x="844725" y="1188607"/>
            <a:ext cx="7877850" cy="3518843"/>
            <a:chOff x="844725" y="1191332"/>
            <a:chExt cx="7877850" cy="3518843"/>
          </a:xfrm>
        </p:grpSpPr>
        <p:cxnSp>
          <p:nvCxnSpPr>
            <p:cNvPr id="1806" name="Google Shape;1806;p119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7" name="Google Shape;1807;p119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8" name="Google Shape;1808;p119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9" name="Google Shape;1809;p119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0" name="Google Shape;1810;p119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2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20"/>
          <p:cNvSpPr txBox="1"/>
          <p:nvPr>
            <p:ph hasCustomPrompt="1" type="title"/>
          </p:nvPr>
        </p:nvSpPr>
        <p:spPr>
          <a:xfrm>
            <a:off x="838475" y="518575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5" name="Google Shape;1815;p120"/>
          <p:cNvSpPr txBox="1"/>
          <p:nvPr>
            <p:ph idx="1" type="subTitle"/>
          </p:nvPr>
        </p:nvSpPr>
        <p:spPr>
          <a:xfrm>
            <a:off x="838475" y="1267428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816" name="Google Shape;1816;p120"/>
          <p:cNvSpPr txBox="1"/>
          <p:nvPr>
            <p:ph hasCustomPrompt="1" idx="2" type="title"/>
          </p:nvPr>
        </p:nvSpPr>
        <p:spPr>
          <a:xfrm>
            <a:off x="838475" y="1889287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7" name="Google Shape;1817;p120"/>
          <p:cNvSpPr txBox="1"/>
          <p:nvPr>
            <p:ph idx="3" type="subTitle"/>
          </p:nvPr>
        </p:nvSpPr>
        <p:spPr>
          <a:xfrm>
            <a:off x="838475" y="2629714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818" name="Google Shape;1818;p120"/>
          <p:cNvSpPr txBox="1"/>
          <p:nvPr>
            <p:ph hasCustomPrompt="1" idx="4" type="title"/>
          </p:nvPr>
        </p:nvSpPr>
        <p:spPr>
          <a:xfrm>
            <a:off x="838475" y="3260000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9" name="Google Shape;1819;p120"/>
          <p:cNvSpPr txBox="1"/>
          <p:nvPr>
            <p:ph idx="5" type="subTitle"/>
          </p:nvPr>
        </p:nvSpPr>
        <p:spPr>
          <a:xfrm>
            <a:off x="838523" y="3992000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1820" name="Google Shape;1820;p120"/>
          <p:cNvGrpSpPr/>
          <p:nvPr/>
        </p:nvGrpSpPr>
        <p:grpSpPr>
          <a:xfrm>
            <a:off x="8087912" y="663275"/>
            <a:ext cx="305751" cy="1555252"/>
            <a:chOff x="7719212" y="1390325"/>
            <a:chExt cx="305751" cy="1555252"/>
          </a:xfrm>
        </p:grpSpPr>
        <p:sp>
          <p:nvSpPr>
            <p:cNvPr id="1821" name="Google Shape;1821;p120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20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20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4" name="Google Shape;1824;p120"/>
          <p:cNvGrpSpPr/>
          <p:nvPr/>
        </p:nvGrpSpPr>
        <p:grpSpPr>
          <a:xfrm>
            <a:off x="838488" y="663275"/>
            <a:ext cx="7732388" cy="4032013"/>
            <a:chOff x="924436" y="663275"/>
            <a:chExt cx="7732388" cy="4032013"/>
          </a:xfrm>
        </p:grpSpPr>
        <p:cxnSp>
          <p:nvCxnSpPr>
            <p:cNvPr id="1825" name="Google Shape;1825;p120"/>
            <p:cNvCxnSpPr/>
            <p:nvPr/>
          </p:nvCxnSpPr>
          <p:spPr>
            <a:xfrm flipH="1">
              <a:off x="8422350" y="4173600"/>
              <a:ext cx="234000" cy="17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6" name="Google Shape;1826;p120"/>
            <p:cNvCxnSpPr/>
            <p:nvPr/>
          </p:nvCxnSpPr>
          <p:spPr>
            <a:xfrm rot="10800000">
              <a:off x="924436" y="4692275"/>
              <a:ext cx="732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7" name="Google Shape;1827;p120"/>
            <p:cNvCxnSpPr/>
            <p:nvPr/>
          </p:nvCxnSpPr>
          <p:spPr>
            <a:xfrm flipH="1" rot="10800000">
              <a:off x="8254050" y="4559088"/>
              <a:ext cx="168300" cy="13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8" name="Google Shape;1828;p120"/>
            <p:cNvCxnSpPr/>
            <p:nvPr/>
          </p:nvCxnSpPr>
          <p:spPr>
            <a:xfrm>
              <a:off x="8422350" y="4348800"/>
              <a:ext cx="0" cy="21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9" name="Google Shape;1829;p120"/>
            <p:cNvCxnSpPr/>
            <p:nvPr/>
          </p:nvCxnSpPr>
          <p:spPr>
            <a:xfrm>
              <a:off x="8656824" y="663275"/>
              <a:ext cx="0" cy="3510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" name="Google Shape;1831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121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21"/>
          <p:cNvSpPr txBox="1"/>
          <p:nvPr>
            <p:ph hasCustomPrompt="1" type="title"/>
          </p:nvPr>
        </p:nvSpPr>
        <p:spPr>
          <a:xfrm>
            <a:off x="843378" y="2002647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4" name="Google Shape;1834;p121"/>
          <p:cNvSpPr txBox="1"/>
          <p:nvPr>
            <p:ph idx="1" type="subTitle"/>
          </p:nvPr>
        </p:nvSpPr>
        <p:spPr>
          <a:xfrm>
            <a:off x="843478" y="3849875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835" name="Google Shape;1835;p121"/>
          <p:cNvSpPr txBox="1"/>
          <p:nvPr>
            <p:ph hasCustomPrompt="1" idx="2" type="title"/>
          </p:nvPr>
        </p:nvSpPr>
        <p:spPr>
          <a:xfrm>
            <a:off x="3562461" y="2015295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6" name="Google Shape;1836;p121"/>
          <p:cNvSpPr txBox="1"/>
          <p:nvPr>
            <p:ph idx="3" type="subTitle"/>
          </p:nvPr>
        </p:nvSpPr>
        <p:spPr>
          <a:xfrm>
            <a:off x="3562511" y="3849879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837" name="Google Shape;1837;p121"/>
          <p:cNvSpPr txBox="1"/>
          <p:nvPr>
            <p:ph hasCustomPrompt="1" idx="4" type="title"/>
          </p:nvPr>
        </p:nvSpPr>
        <p:spPr>
          <a:xfrm>
            <a:off x="6281520" y="2002647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8" name="Google Shape;1838;p121"/>
          <p:cNvSpPr txBox="1"/>
          <p:nvPr>
            <p:ph idx="5" type="subTitle"/>
          </p:nvPr>
        </p:nvSpPr>
        <p:spPr>
          <a:xfrm>
            <a:off x="6281520" y="3849891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839" name="Google Shape;1839;p121"/>
          <p:cNvSpPr txBox="1"/>
          <p:nvPr>
            <p:ph idx="6" type="subTitle"/>
          </p:nvPr>
        </p:nvSpPr>
        <p:spPr>
          <a:xfrm>
            <a:off x="3562512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840" name="Google Shape;1840;p121"/>
          <p:cNvSpPr txBox="1"/>
          <p:nvPr>
            <p:ph idx="7" type="subTitle"/>
          </p:nvPr>
        </p:nvSpPr>
        <p:spPr>
          <a:xfrm>
            <a:off x="843475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841" name="Google Shape;1841;p121"/>
          <p:cNvSpPr txBox="1"/>
          <p:nvPr>
            <p:ph idx="8" type="subTitle"/>
          </p:nvPr>
        </p:nvSpPr>
        <p:spPr>
          <a:xfrm>
            <a:off x="6281525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842" name="Google Shape;1842;p121"/>
          <p:cNvSpPr txBox="1"/>
          <p:nvPr>
            <p:ph idx="9"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843" name="Google Shape;1843;p121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44" name="Google Shape;1844;p121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1845" name="Google Shape;1845;p121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6" name="Google Shape;1846;p121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7" name="Google Shape;1847;p121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8" name="Google Shape;1848;p121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9" name="Google Shape;1849;p121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50" name="Google Shape;1850;p121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2" name="Google Shape;1852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122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4" name="Google Shape;1854;p12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Google Shape;1856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123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8" name="Google Shape;1858;p123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9" name="Google Shape;1859;p123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1860" name="Google Shape;1860;p123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1" name="Google Shape;1861;p123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2" name="Google Shape;1862;p123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3" name="Google Shape;1863;p123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4" name="Google Shape;1864;p123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880325" y="2189625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2" type="subTitle"/>
          </p:nvPr>
        </p:nvSpPr>
        <p:spPr>
          <a:xfrm>
            <a:off x="3866900" y="2189625"/>
            <a:ext cx="251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3" type="subTitle"/>
          </p:nvPr>
        </p:nvSpPr>
        <p:spPr>
          <a:xfrm>
            <a:off x="880325" y="3911900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4" type="subTitle"/>
          </p:nvPr>
        </p:nvSpPr>
        <p:spPr>
          <a:xfrm>
            <a:off x="3866900" y="3911900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2" name="Google Shape;142;p13"/>
          <p:cNvGrpSpPr/>
          <p:nvPr/>
        </p:nvGrpSpPr>
        <p:grpSpPr>
          <a:xfrm>
            <a:off x="6008106" y="447275"/>
            <a:ext cx="2594225" cy="4147325"/>
            <a:chOff x="6008106" y="447275"/>
            <a:chExt cx="2594225" cy="4147325"/>
          </a:xfrm>
        </p:grpSpPr>
        <p:cxnSp>
          <p:nvCxnSpPr>
            <p:cNvPr id="143" name="Google Shape;143;p13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13"/>
            <p:cNvCxnSpPr/>
            <p:nvPr/>
          </p:nvCxnSpPr>
          <p:spPr>
            <a:xfrm>
              <a:off x="6479256" y="206869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13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13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3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3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13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0" name="Google Shape;150;p13"/>
          <p:cNvGrpSpPr/>
          <p:nvPr/>
        </p:nvGrpSpPr>
        <p:grpSpPr>
          <a:xfrm>
            <a:off x="7258175" y="598138"/>
            <a:ext cx="863550" cy="73200"/>
            <a:chOff x="7258175" y="598138"/>
            <a:chExt cx="863550" cy="73200"/>
          </a:xfrm>
        </p:grpSpPr>
        <p:sp>
          <p:nvSpPr>
            <p:cNvPr id="151" name="Google Shape;151;p13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3"/>
          <p:cNvSpPr txBox="1"/>
          <p:nvPr>
            <p:ph idx="5" type="subTitle"/>
          </p:nvPr>
        </p:nvSpPr>
        <p:spPr>
          <a:xfrm>
            <a:off x="880325" y="1811875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6" type="subTitle"/>
          </p:nvPr>
        </p:nvSpPr>
        <p:spPr>
          <a:xfrm>
            <a:off x="880325" y="3534150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7" type="subTitle"/>
          </p:nvPr>
        </p:nvSpPr>
        <p:spPr>
          <a:xfrm>
            <a:off x="3866900" y="1811875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8" type="subTitle"/>
          </p:nvPr>
        </p:nvSpPr>
        <p:spPr>
          <a:xfrm>
            <a:off x="3866900" y="3534150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hasCustomPrompt="1" idx="9" type="title"/>
          </p:nvPr>
        </p:nvSpPr>
        <p:spPr>
          <a:xfrm>
            <a:off x="880325" y="1184225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/>
          <p:nvPr>
            <p:ph hasCustomPrompt="1" idx="13" type="title"/>
          </p:nvPr>
        </p:nvSpPr>
        <p:spPr>
          <a:xfrm>
            <a:off x="3866900" y="1184225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/>
          <p:nvPr>
            <p:ph hasCustomPrompt="1" idx="14" type="title"/>
          </p:nvPr>
        </p:nvSpPr>
        <p:spPr>
          <a:xfrm>
            <a:off x="880325" y="2906488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hasCustomPrompt="1" idx="15" type="title"/>
          </p:nvPr>
        </p:nvSpPr>
        <p:spPr>
          <a:xfrm>
            <a:off x="3866900" y="2906488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" name="Google Shape;1866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124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8" name="Google Shape;1868;p12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9" name="Google Shape;1869;p124"/>
          <p:cNvGrpSpPr/>
          <p:nvPr/>
        </p:nvGrpSpPr>
        <p:grpSpPr>
          <a:xfrm>
            <a:off x="797000" y="1068732"/>
            <a:ext cx="7925575" cy="3641443"/>
            <a:chOff x="797000" y="1068732"/>
            <a:chExt cx="7925575" cy="3641443"/>
          </a:xfrm>
        </p:grpSpPr>
        <p:cxnSp>
          <p:nvCxnSpPr>
            <p:cNvPr id="1870" name="Google Shape;1870;p124"/>
            <p:cNvCxnSpPr/>
            <p:nvPr/>
          </p:nvCxnSpPr>
          <p:spPr>
            <a:xfrm rot="10800000">
              <a:off x="8722575" y="2590375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1" name="Google Shape;1871;p124"/>
            <p:cNvCxnSpPr/>
            <p:nvPr/>
          </p:nvCxnSpPr>
          <p:spPr>
            <a:xfrm>
              <a:off x="797000" y="4710175"/>
              <a:ext cx="7537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2" name="Google Shape;1872;p124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3" name="Google Shape;1873;p124"/>
            <p:cNvCxnSpPr/>
            <p:nvPr/>
          </p:nvCxnSpPr>
          <p:spPr>
            <a:xfrm>
              <a:off x="8509875" y="23776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4" name="Google Shape;1874;p124"/>
            <p:cNvCxnSpPr/>
            <p:nvPr/>
          </p:nvCxnSpPr>
          <p:spPr>
            <a:xfrm rot="10800000">
              <a:off x="8509875" y="1068732"/>
              <a:ext cx="0" cy="1308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75" name="Google Shape;1875;p124"/>
          <p:cNvGrpSpPr/>
          <p:nvPr/>
        </p:nvGrpSpPr>
        <p:grpSpPr>
          <a:xfrm>
            <a:off x="8520275" y="2684800"/>
            <a:ext cx="73200" cy="1465575"/>
            <a:chOff x="8555350" y="2684800"/>
            <a:chExt cx="73200" cy="1465575"/>
          </a:xfrm>
        </p:grpSpPr>
        <p:sp>
          <p:nvSpPr>
            <p:cNvPr id="1876" name="Google Shape;1876;p124"/>
            <p:cNvSpPr/>
            <p:nvPr/>
          </p:nvSpPr>
          <p:spPr>
            <a:xfrm rot="5400000">
              <a:off x="8555350" y="2684800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24"/>
            <p:cNvSpPr/>
            <p:nvPr/>
          </p:nvSpPr>
          <p:spPr>
            <a:xfrm rot="5400000">
              <a:off x="8555350" y="314892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24"/>
            <p:cNvSpPr/>
            <p:nvPr/>
          </p:nvSpPr>
          <p:spPr>
            <a:xfrm rot="5400000">
              <a:off x="8555350" y="36130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24"/>
            <p:cNvSpPr/>
            <p:nvPr/>
          </p:nvSpPr>
          <p:spPr>
            <a:xfrm rot="5400000">
              <a:off x="8555350" y="40771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80" name="Google Shape;1880;p124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125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4" name="Google Shape;1884;p125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5" name="Google Shape;1885;p125"/>
          <p:cNvGrpSpPr/>
          <p:nvPr/>
        </p:nvGrpSpPr>
        <p:grpSpPr>
          <a:xfrm>
            <a:off x="6008106" y="447275"/>
            <a:ext cx="2594225" cy="4147325"/>
            <a:chOff x="6008106" y="447275"/>
            <a:chExt cx="2594225" cy="4147325"/>
          </a:xfrm>
        </p:grpSpPr>
        <p:cxnSp>
          <p:nvCxnSpPr>
            <p:cNvPr id="1886" name="Google Shape;1886;p125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7" name="Google Shape;1887;p125"/>
            <p:cNvCxnSpPr/>
            <p:nvPr/>
          </p:nvCxnSpPr>
          <p:spPr>
            <a:xfrm>
              <a:off x="6479256" y="206869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8" name="Google Shape;1888;p125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9" name="Google Shape;1889;p125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0" name="Google Shape;1890;p125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1" name="Google Shape;1891;p125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2" name="Google Shape;1892;p125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93" name="Google Shape;1893;p125"/>
          <p:cNvGrpSpPr/>
          <p:nvPr/>
        </p:nvGrpSpPr>
        <p:grpSpPr>
          <a:xfrm>
            <a:off x="7258175" y="598138"/>
            <a:ext cx="863550" cy="73200"/>
            <a:chOff x="7258175" y="598138"/>
            <a:chExt cx="863550" cy="73200"/>
          </a:xfrm>
        </p:grpSpPr>
        <p:sp>
          <p:nvSpPr>
            <p:cNvPr id="1894" name="Google Shape;1894;p125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25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25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25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_1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12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26"/>
          <p:cNvSpPr txBox="1"/>
          <p:nvPr>
            <p:ph type="ctrTitle"/>
          </p:nvPr>
        </p:nvSpPr>
        <p:spPr>
          <a:xfrm>
            <a:off x="712800" y="503125"/>
            <a:ext cx="5169000" cy="99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2" name="Google Shape;1902;p126"/>
          <p:cNvSpPr txBox="1"/>
          <p:nvPr>
            <p:ph idx="1" type="subTitle"/>
          </p:nvPr>
        </p:nvSpPr>
        <p:spPr>
          <a:xfrm>
            <a:off x="712800" y="1933700"/>
            <a:ext cx="3571200" cy="118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1903" name="Google Shape;1903;p126"/>
          <p:cNvGrpSpPr/>
          <p:nvPr/>
        </p:nvGrpSpPr>
        <p:grpSpPr>
          <a:xfrm>
            <a:off x="993625" y="2125032"/>
            <a:ext cx="7728950" cy="2585143"/>
            <a:chOff x="993625" y="2125032"/>
            <a:chExt cx="7728950" cy="2585143"/>
          </a:xfrm>
        </p:grpSpPr>
        <p:cxnSp>
          <p:nvCxnSpPr>
            <p:cNvPr id="1904" name="Google Shape;1904;p126"/>
            <p:cNvCxnSpPr/>
            <p:nvPr/>
          </p:nvCxnSpPr>
          <p:spPr>
            <a:xfrm rot="10800000">
              <a:off x="8722575" y="2590375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5" name="Google Shape;1905;p126"/>
            <p:cNvCxnSpPr/>
            <p:nvPr/>
          </p:nvCxnSpPr>
          <p:spPr>
            <a:xfrm>
              <a:off x="993625" y="4710175"/>
              <a:ext cx="7341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6" name="Google Shape;1906;p126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7" name="Google Shape;1907;p126"/>
            <p:cNvCxnSpPr/>
            <p:nvPr/>
          </p:nvCxnSpPr>
          <p:spPr>
            <a:xfrm>
              <a:off x="8509875" y="23776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8" name="Google Shape;1908;p126"/>
            <p:cNvCxnSpPr/>
            <p:nvPr/>
          </p:nvCxnSpPr>
          <p:spPr>
            <a:xfrm rot="10800000">
              <a:off x="8509875" y="21250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09" name="Google Shape;1909;p126"/>
          <p:cNvGrpSpPr/>
          <p:nvPr/>
        </p:nvGrpSpPr>
        <p:grpSpPr>
          <a:xfrm>
            <a:off x="8520275" y="2684800"/>
            <a:ext cx="73200" cy="1465575"/>
            <a:chOff x="8555350" y="2684800"/>
            <a:chExt cx="73200" cy="1465575"/>
          </a:xfrm>
        </p:grpSpPr>
        <p:sp>
          <p:nvSpPr>
            <p:cNvPr id="1910" name="Google Shape;1910;p126"/>
            <p:cNvSpPr/>
            <p:nvPr/>
          </p:nvSpPr>
          <p:spPr>
            <a:xfrm rot="5400000">
              <a:off x="8555350" y="2684800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26"/>
            <p:cNvSpPr/>
            <p:nvPr/>
          </p:nvSpPr>
          <p:spPr>
            <a:xfrm rot="5400000">
              <a:off x="8555350" y="314892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26"/>
            <p:cNvSpPr/>
            <p:nvPr/>
          </p:nvSpPr>
          <p:spPr>
            <a:xfrm rot="5400000">
              <a:off x="8555350" y="36130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26"/>
            <p:cNvSpPr/>
            <p:nvPr/>
          </p:nvSpPr>
          <p:spPr>
            <a:xfrm rot="5400000">
              <a:off x="8555350" y="40771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14" name="Google Shape;1914;p126"/>
          <p:cNvCxnSpPr/>
          <p:nvPr/>
        </p:nvCxnSpPr>
        <p:spPr>
          <a:xfrm>
            <a:off x="220075" y="1671663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5" name="Google Shape;1915;p126"/>
          <p:cNvSpPr txBox="1"/>
          <p:nvPr/>
        </p:nvSpPr>
        <p:spPr>
          <a:xfrm>
            <a:off x="702350" y="3786725"/>
            <a:ext cx="42063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3"/>
              </a:rPr>
              <a:t>Slidesgo</a:t>
            </a:r>
            <a:r>
              <a:rPr b="1" lang="en" sz="10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, </a:t>
            </a: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4"/>
              </a:rPr>
              <a:t>Flaticon</a:t>
            </a: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5"/>
              </a:rPr>
              <a:t>Freepik</a:t>
            </a:r>
            <a:endParaRPr b="1" sz="10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9" name="Google Shape;1919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12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 txBox="1"/>
          <p:nvPr>
            <p:ph type="title"/>
          </p:nvPr>
        </p:nvSpPr>
        <p:spPr>
          <a:xfrm>
            <a:off x="732100" y="3434000"/>
            <a:ext cx="42555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" name="Google Shape;167;p14"/>
          <p:cNvSpPr txBox="1"/>
          <p:nvPr>
            <p:ph idx="1" type="subTitle"/>
          </p:nvPr>
        </p:nvSpPr>
        <p:spPr>
          <a:xfrm>
            <a:off x="732100" y="1148813"/>
            <a:ext cx="62277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68" name="Google Shape;168;p14"/>
          <p:cNvGrpSpPr/>
          <p:nvPr/>
        </p:nvGrpSpPr>
        <p:grpSpPr>
          <a:xfrm>
            <a:off x="8125437" y="1094425"/>
            <a:ext cx="305751" cy="1555252"/>
            <a:chOff x="7719212" y="1390325"/>
            <a:chExt cx="305751" cy="1555252"/>
          </a:xfrm>
        </p:grpSpPr>
        <p:sp>
          <p:nvSpPr>
            <p:cNvPr id="169" name="Google Shape;169;p14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14"/>
          <p:cNvGrpSpPr/>
          <p:nvPr/>
        </p:nvGrpSpPr>
        <p:grpSpPr>
          <a:xfrm>
            <a:off x="732100" y="448900"/>
            <a:ext cx="7854250" cy="4245675"/>
            <a:chOff x="732100" y="303275"/>
            <a:chExt cx="7854250" cy="4245675"/>
          </a:xfrm>
        </p:grpSpPr>
        <p:cxnSp>
          <p:nvCxnSpPr>
            <p:cNvPr id="173" name="Google Shape;173;p14"/>
            <p:cNvCxnSpPr/>
            <p:nvPr/>
          </p:nvCxnSpPr>
          <p:spPr>
            <a:xfrm>
              <a:off x="8586350" y="884107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14"/>
            <p:cNvCxnSpPr/>
            <p:nvPr/>
          </p:nvCxnSpPr>
          <p:spPr>
            <a:xfrm>
              <a:off x="1282750" y="473100"/>
              <a:ext cx="6915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14"/>
            <p:cNvCxnSpPr/>
            <p:nvPr/>
          </p:nvCxnSpPr>
          <p:spPr>
            <a:xfrm rot="10800000">
              <a:off x="8198450" y="473107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14"/>
            <p:cNvCxnSpPr/>
            <p:nvPr/>
          </p:nvCxnSpPr>
          <p:spPr>
            <a:xfrm flipH="1" rot="10800000">
              <a:off x="8373650" y="2592957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8373650" y="2805650"/>
              <a:ext cx="0" cy="1743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1054750" y="303288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732100" y="303275"/>
              <a:ext cx="32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 txBox="1"/>
          <p:nvPr>
            <p:ph idx="1" type="subTitle"/>
          </p:nvPr>
        </p:nvSpPr>
        <p:spPr>
          <a:xfrm>
            <a:off x="782950" y="2796975"/>
            <a:ext cx="29403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84" name="Google Shape;184;p15"/>
          <p:cNvSpPr txBox="1"/>
          <p:nvPr>
            <p:ph type="title"/>
          </p:nvPr>
        </p:nvSpPr>
        <p:spPr>
          <a:xfrm>
            <a:off x="782950" y="1615050"/>
            <a:ext cx="2940300" cy="9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85" name="Google Shape;185;p15"/>
          <p:cNvGrpSpPr/>
          <p:nvPr/>
        </p:nvGrpSpPr>
        <p:grpSpPr>
          <a:xfrm flipH="1">
            <a:off x="1013563" y="566838"/>
            <a:ext cx="863550" cy="73200"/>
            <a:chOff x="7258175" y="598138"/>
            <a:chExt cx="863550" cy="73200"/>
          </a:xfrm>
        </p:grpSpPr>
        <p:sp>
          <p:nvSpPr>
            <p:cNvPr id="186" name="Google Shape;186;p15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15"/>
          <p:cNvGrpSpPr/>
          <p:nvPr/>
        </p:nvGrpSpPr>
        <p:grpSpPr>
          <a:xfrm>
            <a:off x="532956" y="415975"/>
            <a:ext cx="7976969" cy="4147325"/>
            <a:chOff x="532956" y="447275"/>
            <a:chExt cx="7976969" cy="4147325"/>
          </a:xfrm>
        </p:grpSpPr>
        <p:cxnSp>
          <p:nvCxnSpPr>
            <p:cNvPr id="191" name="Google Shape;191;p15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15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15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15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15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5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15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8" name="Google Shape;198;p15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199" name="Google Shape;199;p15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15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16"/>
          <p:cNvGrpSpPr/>
          <p:nvPr/>
        </p:nvGrpSpPr>
        <p:grpSpPr>
          <a:xfrm flipH="1">
            <a:off x="628744" y="415975"/>
            <a:ext cx="7976969" cy="4147325"/>
            <a:chOff x="532956" y="447275"/>
            <a:chExt cx="7976969" cy="4147325"/>
          </a:xfrm>
        </p:grpSpPr>
        <p:cxnSp>
          <p:nvCxnSpPr>
            <p:cNvPr id="205" name="Google Shape;205;p16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6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16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16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16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16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16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2" name="Google Shape;212;p16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213" name="Google Shape;213;p16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16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15" name="Google Shape;215;p16"/>
          <p:cNvGrpSpPr/>
          <p:nvPr/>
        </p:nvGrpSpPr>
        <p:grpSpPr>
          <a:xfrm>
            <a:off x="7261556" y="566838"/>
            <a:ext cx="863550" cy="73200"/>
            <a:chOff x="7258175" y="598138"/>
            <a:chExt cx="863550" cy="73200"/>
          </a:xfrm>
        </p:grpSpPr>
        <p:sp>
          <p:nvSpPr>
            <p:cNvPr id="216" name="Google Shape;216;p16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16"/>
          <p:cNvSpPr txBox="1"/>
          <p:nvPr>
            <p:ph idx="1" type="subTitle"/>
          </p:nvPr>
        </p:nvSpPr>
        <p:spPr>
          <a:xfrm>
            <a:off x="5490475" y="2796975"/>
            <a:ext cx="29403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221" name="Google Shape;221;p16"/>
          <p:cNvSpPr txBox="1"/>
          <p:nvPr>
            <p:ph type="title"/>
          </p:nvPr>
        </p:nvSpPr>
        <p:spPr>
          <a:xfrm>
            <a:off x="5490475" y="1615050"/>
            <a:ext cx="2940300" cy="9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9">
          <p15:clr>
            <a:srgbClr val="FA7B17"/>
          </p15:clr>
        </p15:guide>
        <p15:guide id="2" pos="5311">
          <p15:clr>
            <a:srgbClr val="FA7B17"/>
          </p15:clr>
        </p15:guide>
        <p15:guide id="3" orient="horz" pos="340">
          <p15:clr>
            <a:srgbClr val="FA7B17"/>
          </p15:clr>
        </p15:guide>
        <p15:guide id="4" orient="horz" pos="2903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7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"/>
          <p:cNvSpPr txBox="1"/>
          <p:nvPr>
            <p:ph idx="1" type="subTitle"/>
          </p:nvPr>
        </p:nvSpPr>
        <p:spPr>
          <a:xfrm>
            <a:off x="782950" y="3441525"/>
            <a:ext cx="3584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type="title"/>
          </p:nvPr>
        </p:nvSpPr>
        <p:spPr>
          <a:xfrm>
            <a:off x="782950" y="1154050"/>
            <a:ext cx="3584700" cy="21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27" name="Google Shape;227;p17"/>
          <p:cNvGrpSpPr/>
          <p:nvPr/>
        </p:nvGrpSpPr>
        <p:grpSpPr>
          <a:xfrm flipH="1">
            <a:off x="1013563" y="566838"/>
            <a:ext cx="863550" cy="73200"/>
            <a:chOff x="7258175" y="598138"/>
            <a:chExt cx="863550" cy="73200"/>
          </a:xfrm>
        </p:grpSpPr>
        <p:sp>
          <p:nvSpPr>
            <p:cNvPr id="228" name="Google Shape;228;p17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17"/>
          <p:cNvGrpSpPr/>
          <p:nvPr/>
        </p:nvGrpSpPr>
        <p:grpSpPr>
          <a:xfrm>
            <a:off x="532956" y="415975"/>
            <a:ext cx="7976969" cy="4147325"/>
            <a:chOff x="532956" y="447275"/>
            <a:chExt cx="7976969" cy="4147325"/>
          </a:xfrm>
        </p:grpSpPr>
        <p:cxnSp>
          <p:nvCxnSpPr>
            <p:cNvPr id="233" name="Google Shape;233;p17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17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17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17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17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17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17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0" name="Google Shape;240;p17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241" name="Google Shape;241;p17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17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47" name="Google Shape;247;p18"/>
          <p:cNvGrpSpPr/>
          <p:nvPr/>
        </p:nvGrpSpPr>
        <p:grpSpPr>
          <a:xfrm>
            <a:off x="7261556" y="611525"/>
            <a:ext cx="863550" cy="73200"/>
            <a:chOff x="7258175" y="598138"/>
            <a:chExt cx="863550" cy="73200"/>
          </a:xfrm>
        </p:grpSpPr>
        <p:sp>
          <p:nvSpPr>
            <p:cNvPr id="248" name="Google Shape;248;p18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18"/>
          <p:cNvSpPr txBox="1"/>
          <p:nvPr>
            <p:ph idx="1" type="subTitle"/>
          </p:nvPr>
        </p:nvSpPr>
        <p:spPr>
          <a:xfrm>
            <a:off x="5660150" y="2129100"/>
            <a:ext cx="255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253" name="Google Shape;253;p18"/>
          <p:cNvSpPr txBox="1"/>
          <p:nvPr>
            <p:ph idx="2" type="subTitle"/>
          </p:nvPr>
        </p:nvSpPr>
        <p:spPr>
          <a:xfrm>
            <a:off x="5660150" y="1785600"/>
            <a:ext cx="2556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254" name="Google Shape;254;p18"/>
          <p:cNvGrpSpPr/>
          <p:nvPr/>
        </p:nvGrpSpPr>
        <p:grpSpPr>
          <a:xfrm flipH="1">
            <a:off x="3573388" y="460663"/>
            <a:ext cx="5032325" cy="4147325"/>
            <a:chOff x="532956" y="447275"/>
            <a:chExt cx="5032325" cy="4147325"/>
          </a:xfrm>
        </p:grpSpPr>
        <p:cxnSp>
          <p:nvCxnSpPr>
            <p:cNvPr id="255" name="Google Shape;255;p18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18"/>
            <p:cNvCxnSpPr/>
            <p:nvPr/>
          </p:nvCxnSpPr>
          <p:spPr>
            <a:xfrm>
              <a:off x="2184881" y="675194"/>
              <a:ext cx="3380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18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18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18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18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18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2" name="Google Shape;262;p18"/>
          <p:cNvSpPr txBox="1"/>
          <p:nvPr>
            <p:ph idx="3" type="subTitle"/>
          </p:nvPr>
        </p:nvSpPr>
        <p:spPr>
          <a:xfrm>
            <a:off x="5660150" y="3283688"/>
            <a:ext cx="255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263" name="Google Shape;263;p18"/>
          <p:cNvSpPr txBox="1"/>
          <p:nvPr>
            <p:ph idx="4" type="subTitle"/>
          </p:nvPr>
        </p:nvSpPr>
        <p:spPr>
          <a:xfrm>
            <a:off x="5660150" y="2940188"/>
            <a:ext cx="2556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 txBox="1"/>
          <p:nvPr>
            <p:ph type="title"/>
          </p:nvPr>
        </p:nvSpPr>
        <p:spPr>
          <a:xfrm>
            <a:off x="2013313" y="757575"/>
            <a:ext cx="6367800" cy="13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68" name="Google Shape;268;p19"/>
          <p:cNvSpPr txBox="1"/>
          <p:nvPr>
            <p:ph idx="1" type="subTitle"/>
          </p:nvPr>
        </p:nvSpPr>
        <p:spPr>
          <a:xfrm>
            <a:off x="3612425" y="2218275"/>
            <a:ext cx="4560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69" name="Google Shape;269;p19"/>
          <p:cNvGrpSpPr/>
          <p:nvPr/>
        </p:nvGrpSpPr>
        <p:grpSpPr>
          <a:xfrm flipH="1" rot="10800000">
            <a:off x="744606" y="447275"/>
            <a:ext cx="7857725" cy="4147325"/>
            <a:chOff x="744606" y="447275"/>
            <a:chExt cx="7857725" cy="4147325"/>
          </a:xfrm>
        </p:grpSpPr>
        <p:cxnSp>
          <p:nvCxnSpPr>
            <p:cNvPr id="270" name="Google Shape;270;p19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19"/>
            <p:cNvCxnSpPr/>
            <p:nvPr/>
          </p:nvCxnSpPr>
          <p:spPr>
            <a:xfrm rot="10800000">
              <a:off x="744606" y="678019"/>
              <a:ext cx="620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19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19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19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19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19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7" name="Google Shape;277;p19"/>
          <p:cNvGrpSpPr/>
          <p:nvPr/>
        </p:nvGrpSpPr>
        <p:grpSpPr>
          <a:xfrm flipH="1" rot="10800000">
            <a:off x="7258175" y="4370538"/>
            <a:ext cx="863550" cy="73200"/>
            <a:chOff x="7258175" y="598138"/>
            <a:chExt cx="863550" cy="73200"/>
          </a:xfrm>
        </p:grpSpPr>
        <p:sp>
          <p:nvSpPr>
            <p:cNvPr id="278" name="Google Shape;278;p19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"/>
          <p:cNvSpPr txBox="1"/>
          <p:nvPr>
            <p:ph idx="1" type="subTitle"/>
          </p:nvPr>
        </p:nvSpPr>
        <p:spPr>
          <a:xfrm>
            <a:off x="1450263" y="2636825"/>
            <a:ext cx="29076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286" name="Google Shape;286;p20"/>
          <p:cNvSpPr txBox="1"/>
          <p:nvPr>
            <p:ph idx="2" type="subTitle"/>
          </p:nvPr>
        </p:nvSpPr>
        <p:spPr>
          <a:xfrm>
            <a:off x="4786113" y="2636825"/>
            <a:ext cx="29076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287" name="Google Shape;287;p20"/>
          <p:cNvSpPr txBox="1"/>
          <p:nvPr>
            <p:ph idx="3" type="subTitle"/>
          </p:nvPr>
        </p:nvSpPr>
        <p:spPr>
          <a:xfrm>
            <a:off x="1450263" y="3105600"/>
            <a:ext cx="2907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288" name="Google Shape;288;p20"/>
          <p:cNvSpPr txBox="1"/>
          <p:nvPr>
            <p:ph idx="4" type="subTitle"/>
          </p:nvPr>
        </p:nvSpPr>
        <p:spPr>
          <a:xfrm>
            <a:off x="4786113" y="3105600"/>
            <a:ext cx="2907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289" name="Google Shape;289;p20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90" name="Google Shape;290;p20"/>
          <p:cNvGrpSpPr/>
          <p:nvPr/>
        </p:nvGrpSpPr>
        <p:grpSpPr>
          <a:xfrm>
            <a:off x="545400" y="1470475"/>
            <a:ext cx="73200" cy="2836500"/>
            <a:chOff x="545400" y="1470475"/>
            <a:chExt cx="73200" cy="2836500"/>
          </a:xfrm>
        </p:grpSpPr>
        <p:sp>
          <p:nvSpPr>
            <p:cNvPr id="291" name="Google Shape;291;p20"/>
            <p:cNvSpPr/>
            <p:nvPr/>
          </p:nvSpPr>
          <p:spPr>
            <a:xfrm flipH="1">
              <a:off x="545400" y="1470475"/>
              <a:ext cx="73200" cy="2836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 flipH="1">
              <a:off x="545400" y="1470475"/>
              <a:ext cx="73200" cy="645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3" name="Google Shape;293;p20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4" name="Google Shape;294;p20"/>
          <p:cNvGrpSpPr/>
          <p:nvPr/>
        </p:nvGrpSpPr>
        <p:grpSpPr>
          <a:xfrm>
            <a:off x="844725" y="1188607"/>
            <a:ext cx="7877850" cy="3518843"/>
            <a:chOff x="844725" y="1191332"/>
            <a:chExt cx="7877850" cy="3518843"/>
          </a:xfrm>
        </p:grpSpPr>
        <p:cxnSp>
          <p:nvCxnSpPr>
            <p:cNvPr id="295" name="Google Shape;295;p20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0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20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0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20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720000" y="1265225"/>
            <a:ext cx="69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867450" y="3882925"/>
            <a:ext cx="44127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cxnSp>
        <p:nvCxnSpPr>
          <p:cNvPr id="31" name="Google Shape;31;p3"/>
          <p:cNvCxnSpPr/>
          <p:nvPr/>
        </p:nvCxnSpPr>
        <p:spPr>
          <a:xfrm>
            <a:off x="220075" y="2261175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" name="Google Shape;32;p3"/>
          <p:cNvGrpSpPr/>
          <p:nvPr/>
        </p:nvGrpSpPr>
        <p:grpSpPr>
          <a:xfrm>
            <a:off x="987750" y="2778250"/>
            <a:ext cx="7669075" cy="1917050"/>
            <a:chOff x="987750" y="2778250"/>
            <a:chExt cx="7669075" cy="1917050"/>
          </a:xfrm>
        </p:grpSpPr>
        <p:cxnSp>
          <p:nvCxnSpPr>
            <p:cNvPr id="33" name="Google Shape;33;p3"/>
            <p:cNvCxnSpPr/>
            <p:nvPr/>
          </p:nvCxnSpPr>
          <p:spPr>
            <a:xfrm flipH="1">
              <a:off x="8422350" y="4173600"/>
              <a:ext cx="234000" cy="17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 rot="10800000">
              <a:off x="987750" y="4695300"/>
              <a:ext cx="7266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3"/>
            <p:cNvCxnSpPr/>
            <p:nvPr/>
          </p:nvCxnSpPr>
          <p:spPr>
            <a:xfrm flipH="1" rot="10800000">
              <a:off x="8254050" y="4559088"/>
              <a:ext cx="168300" cy="13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8422350" y="4348800"/>
              <a:ext cx="0" cy="21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8656825" y="2778250"/>
              <a:ext cx="0" cy="139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" name="Google Shape;38;p3"/>
          <p:cNvSpPr txBox="1"/>
          <p:nvPr>
            <p:ph hasCustomPrompt="1" idx="2" type="title"/>
          </p:nvPr>
        </p:nvSpPr>
        <p:spPr>
          <a:xfrm>
            <a:off x="720000" y="278075"/>
            <a:ext cx="30261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1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 txBox="1"/>
          <p:nvPr>
            <p:ph idx="1" type="subTitle"/>
          </p:nvPr>
        </p:nvSpPr>
        <p:spPr>
          <a:xfrm>
            <a:off x="871238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04" name="Google Shape;304;p21"/>
          <p:cNvSpPr txBox="1"/>
          <p:nvPr>
            <p:ph idx="2" type="subTitle"/>
          </p:nvPr>
        </p:nvSpPr>
        <p:spPr>
          <a:xfrm>
            <a:off x="871238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05" name="Google Shape;305;p21"/>
          <p:cNvSpPr txBox="1"/>
          <p:nvPr>
            <p:ph idx="3" type="subTitle"/>
          </p:nvPr>
        </p:nvSpPr>
        <p:spPr>
          <a:xfrm>
            <a:off x="3403800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06" name="Google Shape;306;p21"/>
          <p:cNvSpPr txBox="1"/>
          <p:nvPr>
            <p:ph idx="4" type="subTitle"/>
          </p:nvPr>
        </p:nvSpPr>
        <p:spPr>
          <a:xfrm>
            <a:off x="5936363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07" name="Google Shape;307;p21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21"/>
          <p:cNvSpPr txBox="1"/>
          <p:nvPr>
            <p:ph idx="5" type="subTitle"/>
          </p:nvPr>
        </p:nvSpPr>
        <p:spPr>
          <a:xfrm>
            <a:off x="3403800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09" name="Google Shape;309;p21"/>
          <p:cNvSpPr txBox="1"/>
          <p:nvPr>
            <p:ph idx="6" type="subTitle"/>
          </p:nvPr>
        </p:nvSpPr>
        <p:spPr>
          <a:xfrm>
            <a:off x="5936363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grpSp>
        <p:nvGrpSpPr>
          <p:cNvPr id="310" name="Google Shape;310;p21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311" name="Google Shape;311;p21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21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21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1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1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6" name="Google Shape;316;p21"/>
          <p:cNvGrpSpPr/>
          <p:nvPr/>
        </p:nvGrpSpPr>
        <p:grpSpPr>
          <a:xfrm>
            <a:off x="712809" y="1040143"/>
            <a:ext cx="8210026" cy="1112358"/>
            <a:chOff x="712809" y="1040143"/>
            <a:chExt cx="8210026" cy="1112358"/>
          </a:xfrm>
        </p:grpSpPr>
        <p:cxnSp>
          <p:nvCxnSpPr>
            <p:cNvPr id="317" name="Google Shape;317;p21"/>
            <p:cNvCxnSpPr>
              <a:stCxn id="318" idx="3"/>
            </p:cNvCxnSpPr>
            <p:nvPr/>
          </p:nvCxnSpPr>
          <p:spPr>
            <a:xfrm>
              <a:off x="1597734" y="1070463"/>
              <a:ext cx="7325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19" name="Google Shape;319;p21"/>
            <p:cNvGrpSpPr/>
            <p:nvPr/>
          </p:nvGrpSpPr>
          <p:grpSpPr>
            <a:xfrm rot="10800000">
              <a:off x="712809" y="1040143"/>
              <a:ext cx="884926" cy="1112358"/>
              <a:chOff x="6732050" y="2701547"/>
              <a:chExt cx="1506000" cy="1893053"/>
            </a:xfrm>
          </p:grpSpPr>
          <p:cxnSp>
            <p:nvCxnSpPr>
              <p:cNvPr id="320" name="Google Shape;320;p21"/>
              <p:cNvCxnSpPr/>
              <p:nvPr/>
            </p:nvCxnSpPr>
            <p:spPr>
              <a:xfrm>
                <a:off x="8109576" y="2701547"/>
                <a:ext cx="0" cy="178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21"/>
              <p:cNvCxnSpPr/>
              <p:nvPr/>
            </p:nvCxnSpPr>
            <p:spPr>
              <a:xfrm>
                <a:off x="7694583" y="2892147"/>
                <a:ext cx="0" cy="159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21"/>
              <p:cNvCxnSpPr/>
              <p:nvPr/>
            </p:nvCxnSpPr>
            <p:spPr>
              <a:xfrm>
                <a:off x="7279590" y="3193440"/>
                <a:ext cx="0" cy="12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21"/>
              <p:cNvCxnSpPr/>
              <p:nvPr/>
            </p:nvCxnSpPr>
            <p:spPr>
              <a:xfrm>
                <a:off x="6864597" y="3827152"/>
                <a:ext cx="0" cy="65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8" name="Google Shape;318;p21"/>
              <p:cNvSpPr/>
              <p:nvPr/>
            </p:nvSpPr>
            <p:spPr>
              <a:xfrm flipH="1">
                <a:off x="6732050" y="4491400"/>
                <a:ext cx="1506000" cy="1032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2"/>
          <p:cNvSpPr txBox="1"/>
          <p:nvPr>
            <p:ph idx="1" type="subTitle"/>
          </p:nvPr>
        </p:nvSpPr>
        <p:spPr>
          <a:xfrm>
            <a:off x="2030425" y="221055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28" name="Google Shape;328;p22"/>
          <p:cNvSpPr txBox="1"/>
          <p:nvPr>
            <p:ph idx="2" type="subTitle"/>
          </p:nvPr>
        </p:nvSpPr>
        <p:spPr>
          <a:xfrm>
            <a:off x="5639213" y="221055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29" name="Google Shape;329;p22"/>
          <p:cNvSpPr txBox="1"/>
          <p:nvPr>
            <p:ph idx="3" type="subTitle"/>
          </p:nvPr>
        </p:nvSpPr>
        <p:spPr>
          <a:xfrm>
            <a:off x="2031463" y="362250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30" name="Google Shape;330;p22"/>
          <p:cNvSpPr txBox="1"/>
          <p:nvPr>
            <p:ph idx="4" type="subTitle"/>
          </p:nvPr>
        </p:nvSpPr>
        <p:spPr>
          <a:xfrm>
            <a:off x="5640250" y="362250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31" name="Google Shape;331;p22"/>
          <p:cNvSpPr txBox="1"/>
          <p:nvPr>
            <p:ph idx="5" type="subTitle"/>
          </p:nvPr>
        </p:nvSpPr>
        <p:spPr>
          <a:xfrm>
            <a:off x="5639213" y="168285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32" name="Google Shape;332;p22"/>
          <p:cNvSpPr txBox="1"/>
          <p:nvPr>
            <p:ph idx="6" type="subTitle"/>
          </p:nvPr>
        </p:nvSpPr>
        <p:spPr>
          <a:xfrm>
            <a:off x="5639213" y="309480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33" name="Google Shape;333;p22"/>
          <p:cNvSpPr txBox="1"/>
          <p:nvPr>
            <p:ph idx="7" type="subTitle"/>
          </p:nvPr>
        </p:nvSpPr>
        <p:spPr>
          <a:xfrm>
            <a:off x="2030438" y="168285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34" name="Google Shape;334;p22"/>
          <p:cNvSpPr txBox="1"/>
          <p:nvPr>
            <p:ph idx="8" type="subTitle"/>
          </p:nvPr>
        </p:nvSpPr>
        <p:spPr>
          <a:xfrm>
            <a:off x="2030438" y="309480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35" name="Google Shape;335;p22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36" name="Google Shape;336;p22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337" name="Google Shape;337;p22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2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2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22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22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42" name="Google Shape;342;p22"/>
          <p:cNvCxnSpPr/>
          <p:nvPr/>
        </p:nvCxnSpPr>
        <p:spPr>
          <a:xfrm>
            <a:off x="226150" y="1070475"/>
            <a:ext cx="8696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3" name="Google Shape;343;p22"/>
          <p:cNvGrpSpPr/>
          <p:nvPr/>
        </p:nvGrpSpPr>
        <p:grpSpPr>
          <a:xfrm>
            <a:off x="8278325" y="1675325"/>
            <a:ext cx="305751" cy="1555252"/>
            <a:chOff x="7719212" y="1390325"/>
            <a:chExt cx="305751" cy="1555252"/>
          </a:xfrm>
        </p:grpSpPr>
        <p:sp>
          <p:nvSpPr>
            <p:cNvPr id="344" name="Google Shape;344;p22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3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3"/>
          <p:cNvSpPr txBox="1"/>
          <p:nvPr>
            <p:ph idx="1" type="subTitle"/>
          </p:nvPr>
        </p:nvSpPr>
        <p:spPr>
          <a:xfrm>
            <a:off x="940644" y="22228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51" name="Google Shape;351;p23"/>
          <p:cNvSpPr txBox="1"/>
          <p:nvPr>
            <p:ph idx="2" type="subTitle"/>
          </p:nvPr>
        </p:nvSpPr>
        <p:spPr>
          <a:xfrm>
            <a:off x="3420036" y="22228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52" name="Google Shape;352;p23"/>
          <p:cNvSpPr txBox="1"/>
          <p:nvPr>
            <p:ph idx="3" type="subTitle"/>
          </p:nvPr>
        </p:nvSpPr>
        <p:spPr>
          <a:xfrm>
            <a:off x="940644" y="36562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53" name="Google Shape;353;p23"/>
          <p:cNvSpPr txBox="1"/>
          <p:nvPr>
            <p:ph idx="4" type="subTitle"/>
          </p:nvPr>
        </p:nvSpPr>
        <p:spPr>
          <a:xfrm>
            <a:off x="3420036" y="36562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54" name="Google Shape;354;p23"/>
          <p:cNvSpPr txBox="1"/>
          <p:nvPr>
            <p:ph idx="5" type="subTitle"/>
          </p:nvPr>
        </p:nvSpPr>
        <p:spPr>
          <a:xfrm>
            <a:off x="3420036" y="16363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55" name="Google Shape;355;p23"/>
          <p:cNvSpPr txBox="1"/>
          <p:nvPr>
            <p:ph idx="6" type="subTitle"/>
          </p:nvPr>
        </p:nvSpPr>
        <p:spPr>
          <a:xfrm>
            <a:off x="3420036" y="30697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56" name="Google Shape;356;p23"/>
          <p:cNvSpPr txBox="1"/>
          <p:nvPr>
            <p:ph idx="7" type="subTitle"/>
          </p:nvPr>
        </p:nvSpPr>
        <p:spPr>
          <a:xfrm>
            <a:off x="940644" y="16363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57" name="Google Shape;357;p23"/>
          <p:cNvSpPr txBox="1"/>
          <p:nvPr>
            <p:ph idx="8" type="subTitle"/>
          </p:nvPr>
        </p:nvSpPr>
        <p:spPr>
          <a:xfrm>
            <a:off x="940644" y="30697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58" name="Google Shape;358;p23"/>
          <p:cNvSpPr txBox="1"/>
          <p:nvPr>
            <p:ph idx="9" type="subTitle"/>
          </p:nvPr>
        </p:nvSpPr>
        <p:spPr>
          <a:xfrm>
            <a:off x="5899398" y="2222875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59" name="Google Shape;359;p23"/>
          <p:cNvSpPr txBox="1"/>
          <p:nvPr>
            <p:ph idx="13" type="subTitle"/>
          </p:nvPr>
        </p:nvSpPr>
        <p:spPr>
          <a:xfrm>
            <a:off x="5899398" y="3656275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60" name="Google Shape;360;p23"/>
          <p:cNvSpPr txBox="1"/>
          <p:nvPr>
            <p:ph idx="14" type="subTitle"/>
          </p:nvPr>
        </p:nvSpPr>
        <p:spPr>
          <a:xfrm>
            <a:off x="5899398" y="1636350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61" name="Google Shape;361;p23"/>
          <p:cNvSpPr txBox="1"/>
          <p:nvPr>
            <p:ph idx="15" type="subTitle"/>
          </p:nvPr>
        </p:nvSpPr>
        <p:spPr>
          <a:xfrm>
            <a:off x="5899398" y="3069750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362" name="Google Shape;362;p23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63" name="Google Shape;363;p23"/>
          <p:cNvGrpSpPr/>
          <p:nvPr/>
        </p:nvGrpSpPr>
        <p:grpSpPr>
          <a:xfrm>
            <a:off x="545400" y="1470475"/>
            <a:ext cx="73200" cy="2836500"/>
            <a:chOff x="545400" y="1470475"/>
            <a:chExt cx="73200" cy="2836500"/>
          </a:xfrm>
        </p:grpSpPr>
        <p:sp>
          <p:nvSpPr>
            <p:cNvPr id="364" name="Google Shape;364;p23"/>
            <p:cNvSpPr/>
            <p:nvPr/>
          </p:nvSpPr>
          <p:spPr>
            <a:xfrm flipH="1">
              <a:off x="545400" y="1470475"/>
              <a:ext cx="73200" cy="2836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 flipH="1">
              <a:off x="545400" y="1470475"/>
              <a:ext cx="73200" cy="645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6" name="Google Shape;366;p23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23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23"/>
          <p:cNvGrpSpPr/>
          <p:nvPr/>
        </p:nvGrpSpPr>
        <p:grpSpPr>
          <a:xfrm>
            <a:off x="844725" y="1188607"/>
            <a:ext cx="7877850" cy="3518843"/>
            <a:chOff x="844725" y="1191332"/>
            <a:chExt cx="7877850" cy="3518843"/>
          </a:xfrm>
        </p:grpSpPr>
        <p:cxnSp>
          <p:nvCxnSpPr>
            <p:cNvPr id="369" name="Google Shape;369;p23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3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23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3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23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4"/>
          <p:cNvSpPr txBox="1"/>
          <p:nvPr>
            <p:ph hasCustomPrompt="1" type="title"/>
          </p:nvPr>
        </p:nvSpPr>
        <p:spPr>
          <a:xfrm>
            <a:off x="838475" y="518575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4"/>
          <p:cNvSpPr txBox="1"/>
          <p:nvPr>
            <p:ph idx="1" type="subTitle"/>
          </p:nvPr>
        </p:nvSpPr>
        <p:spPr>
          <a:xfrm>
            <a:off x="838475" y="1267428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79" name="Google Shape;379;p24"/>
          <p:cNvSpPr txBox="1"/>
          <p:nvPr>
            <p:ph hasCustomPrompt="1" idx="2" type="title"/>
          </p:nvPr>
        </p:nvSpPr>
        <p:spPr>
          <a:xfrm>
            <a:off x="838475" y="1889287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24"/>
          <p:cNvSpPr txBox="1"/>
          <p:nvPr>
            <p:ph idx="3" type="subTitle"/>
          </p:nvPr>
        </p:nvSpPr>
        <p:spPr>
          <a:xfrm>
            <a:off x="838475" y="2629714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81" name="Google Shape;381;p24"/>
          <p:cNvSpPr txBox="1"/>
          <p:nvPr>
            <p:ph hasCustomPrompt="1" idx="4" type="title"/>
          </p:nvPr>
        </p:nvSpPr>
        <p:spPr>
          <a:xfrm>
            <a:off x="838475" y="3260000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24"/>
          <p:cNvSpPr txBox="1"/>
          <p:nvPr>
            <p:ph idx="5" type="subTitle"/>
          </p:nvPr>
        </p:nvSpPr>
        <p:spPr>
          <a:xfrm>
            <a:off x="838523" y="3992000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383" name="Google Shape;383;p24"/>
          <p:cNvGrpSpPr/>
          <p:nvPr/>
        </p:nvGrpSpPr>
        <p:grpSpPr>
          <a:xfrm>
            <a:off x="8087912" y="663275"/>
            <a:ext cx="305751" cy="1555252"/>
            <a:chOff x="7719212" y="1390325"/>
            <a:chExt cx="305751" cy="1555252"/>
          </a:xfrm>
        </p:grpSpPr>
        <p:sp>
          <p:nvSpPr>
            <p:cNvPr id="384" name="Google Shape;384;p24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24"/>
          <p:cNvGrpSpPr/>
          <p:nvPr/>
        </p:nvGrpSpPr>
        <p:grpSpPr>
          <a:xfrm>
            <a:off x="838488" y="663275"/>
            <a:ext cx="7732388" cy="4032013"/>
            <a:chOff x="924436" y="663275"/>
            <a:chExt cx="7732388" cy="4032013"/>
          </a:xfrm>
        </p:grpSpPr>
        <p:cxnSp>
          <p:nvCxnSpPr>
            <p:cNvPr id="388" name="Google Shape;388;p24"/>
            <p:cNvCxnSpPr/>
            <p:nvPr/>
          </p:nvCxnSpPr>
          <p:spPr>
            <a:xfrm flipH="1">
              <a:off x="8422350" y="4173600"/>
              <a:ext cx="234000" cy="17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24"/>
            <p:cNvCxnSpPr/>
            <p:nvPr/>
          </p:nvCxnSpPr>
          <p:spPr>
            <a:xfrm rot="10800000">
              <a:off x="924436" y="4692275"/>
              <a:ext cx="732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24"/>
            <p:cNvCxnSpPr/>
            <p:nvPr/>
          </p:nvCxnSpPr>
          <p:spPr>
            <a:xfrm flipH="1" rot="10800000">
              <a:off x="8254050" y="4559088"/>
              <a:ext cx="168300" cy="13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24"/>
            <p:cNvCxnSpPr/>
            <p:nvPr/>
          </p:nvCxnSpPr>
          <p:spPr>
            <a:xfrm>
              <a:off x="8422350" y="4348800"/>
              <a:ext cx="0" cy="21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24"/>
            <p:cNvCxnSpPr/>
            <p:nvPr/>
          </p:nvCxnSpPr>
          <p:spPr>
            <a:xfrm>
              <a:off x="8656824" y="663275"/>
              <a:ext cx="0" cy="3510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5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5"/>
          <p:cNvSpPr txBox="1"/>
          <p:nvPr>
            <p:ph hasCustomPrompt="1" type="title"/>
          </p:nvPr>
        </p:nvSpPr>
        <p:spPr>
          <a:xfrm>
            <a:off x="843378" y="2002647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7" name="Google Shape;397;p25"/>
          <p:cNvSpPr txBox="1"/>
          <p:nvPr>
            <p:ph idx="1" type="subTitle"/>
          </p:nvPr>
        </p:nvSpPr>
        <p:spPr>
          <a:xfrm>
            <a:off x="843478" y="3849875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398" name="Google Shape;398;p25"/>
          <p:cNvSpPr txBox="1"/>
          <p:nvPr>
            <p:ph hasCustomPrompt="1" idx="2" type="title"/>
          </p:nvPr>
        </p:nvSpPr>
        <p:spPr>
          <a:xfrm>
            <a:off x="3562461" y="2015295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25"/>
          <p:cNvSpPr txBox="1"/>
          <p:nvPr>
            <p:ph idx="3" type="subTitle"/>
          </p:nvPr>
        </p:nvSpPr>
        <p:spPr>
          <a:xfrm>
            <a:off x="3562511" y="3849879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400" name="Google Shape;400;p25"/>
          <p:cNvSpPr txBox="1"/>
          <p:nvPr>
            <p:ph hasCustomPrompt="1" idx="4" type="title"/>
          </p:nvPr>
        </p:nvSpPr>
        <p:spPr>
          <a:xfrm>
            <a:off x="6281520" y="2002647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25"/>
          <p:cNvSpPr txBox="1"/>
          <p:nvPr>
            <p:ph idx="5" type="subTitle"/>
          </p:nvPr>
        </p:nvSpPr>
        <p:spPr>
          <a:xfrm>
            <a:off x="6281520" y="3849891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402" name="Google Shape;402;p25"/>
          <p:cNvSpPr txBox="1"/>
          <p:nvPr>
            <p:ph idx="6" type="subTitle"/>
          </p:nvPr>
        </p:nvSpPr>
        <p:spPr>
          <a:xfrm>
            <a:off x="3562512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403" name="Google Shape;403;p25"/>
          <p:cNvSpPr txBox="1"/>
          <p:nvPr>
            <p:ph idx="7" type="subTitle"/>
          </p:nvPr>
        </p:nvSpPr>
        <p:spPr>
          <a:xfrm>
            <a:off x="843475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404" name="Google Shape;404;p25"/>
          <p:cNvSpPr txBox="1"/>
          <p:nvPr>
            <p:ph idx="8" type="subTitle"/>
          </p:nvPr>
        </p:nvSpPr>
        <p:spPr>
          <a:xfrm>
            <a:off x="6281525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405" name="Google Shape;405;p25"/>
          <p:cNvSpPr txBox="1"/>
          <p:nvPr>
            <p:ph idx="9"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06" name="Google Shape;406;p25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7" name="Google Shape;407;p25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408" name="Google Shape;408;p25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25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25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25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25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3" name="Google Shape;413;p25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6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2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7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1" name="Google Shape;421;p27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7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423" name="Google Shape;423;p27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7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7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7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7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8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2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8"/>
          <p:cNvGrpSpPr/>
          <p:nvPr/>
        </p:nvGrpSpPr>
        <p:grpSpPr>
          <a:xfrm>
            <a:off x="797000" y="1068732"/>
            <a:ext cx="7925575" cy="3641443"/>
            <a:chOff x="797000" y="1068732"/>
            <a:chExt cx="7925575" cy="3641443"/>
          </a:xfrm>
        </p:grpSpPr>
        <p:cxnSp>
          <p:nvCxnSpPr>
            <p:cNvPr id="433" name="Google Shape;433;p28"/>
            <p:cNvCxnSpPr/>
            <p:nvPr/>
          </p:nvCxnSpPr>
          <p:spPr>
            <a:xfrm rot="10800000">
              <a:off x="8722575" y="2590375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28"/>
            <p:cNvCxnSpPr/>
            <p:nvPr/>
          </p:nvCxnSpPr>
          <p:spPr>
            <a:xfrm>
              <a:off x="797000" y="4710175"/>
              <a:ext cx="7537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28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28"/>
            <p:cNvCxnSpPr/>
            <p:nvPr/>
          </p:nvCxnSpPr>
          <p:spPr>
            <a:xfrm>
              <a:off x="8509875" y="23776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28"/>
            <p:cNvCxnSpPr/>
            <p:nvPr/>
          </p:nvCxnSpPr>
          <p:spPr>
            <a:xfrm rot="10800000">
              <a:off x="8509875" y="1068732"/>
              <a:ext cx="0" cy="1308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8" name="Google Shape;438;p28"/>
          <p:cNvGrpSpPr/>
          <p:nvPr/>
        </p:nvGrpSpPr>
        <p:grpSpPr>
          <a:xfrm>
            <a:off x="8520275" y="2684800"/>
            <a:ext cx="73200" cy="1465575"/>
            <a:chOff x="8555350" y="2684800"/>
            <a:chExt cx="73200" cy="1465575"/>
          </a:xfrm>
        </p:grpSpPr>
        <p:sp>
          <p:nvSpPr>
            <p:cNvPr id="439" name="Google Shape;439;p28"/>
            <p:cNvSpPr/>
            <p:nvPr/>
          </p:nvSpPr>
          <p:spPr>
            <a:xfrm rot="5400000">
              <a:off x="8555350" y="2684800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 rot="5400000">
              <a:off x="8555350" y="314892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 rot="5400000">
              <a:off x="8555350" y="36130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 rot="5400000">
              <a:off x="8555350" y="40771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3" name="Google Shape;443;p28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9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6008106" y="447275"/>
            <a:ext cx="2594225" cy="4147325"/>
            <a:chOff x="6008106" y="447275"/>
            <a:chExt cx="2594225" cy="4147325"/>
          </a:xfrm>
        </p:grpSpPr>
        <p:cxnSp>
          <p:nvCxnSpPr>
            <p:cNvPr id="449" name="Google Shape;449;p29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29"/>
            <p:cNvCxnSpPr/>
            <p:nvPr/>
          </p:nvCxnSpPr>
          <p:spPr>
            <a:xfrm>
              <a:off x="6479256" y="206869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29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29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9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29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9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6" name="Google Shape;456;p29"/>
          <p:cNvGrpSpPr/>
          <p:nvPr/>
        </p:nvGrpSpPr>
        <p:grpSpPr>
          <a:xfrm>
            <a:off x="7258175" y="598138"/>
            <a:ext cx="863550" cy="73200"/>
            <a:chOff x="7258175" y="598138"/>
            <a:chExt cx="863550" cy="73200"/>
          </a:xfrm>
        </p:grpSpPr>
        <p:sp>
          <p:nvSpPr>
            <p:cNvPr id="457" name="Google Shape;457;p29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0"/>
          <p:cNvSpPr txBox="1"/>
          <p:nvPr>
            <p:ph type="ctrTitle"/>
          </p:nvPr>
        </p:nvSpPr>
        <p:spPr>
          <a:xfrm>
            <a:off x="712800" y="503125"/>
            <a:ext cx="5169000" cy="99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5" name="Google Shape;465;p30"/>
          <p:cNvSpPr txBox="1"/>
          <p:nvPr>
            <p:ph idx="1" type="subTitle"/>
          </p:nvPr>
        </p:nvSpPr>
        <p:spPr>
          <a:xfrm>
            <a:off x="712800" y="1933700"/>
            <a:ext cx="3571200" cy="118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466" name="Google Shape;466;p30"/>
          <p:cNvGrpSpPr/>
          <p:nvPr/>
        </p:nvGrpSpPr>
        <p:grpSpPr>
          <a:xfrm>
            <a:off x="993625" y="2125032"/>
            <a:ext cx="7728950" cy="2585143"/>
            <a:chOff x="993625" y="2125032"/>
            <a:chExt cx="7728950" cy="2585143"/>
          </a:xfrm>
        </p:grpSpPr>
        <p:cxnSp>
          <p:nvCxnSpPr>
            <p:cNvPr id="467" name="Google Shape;467;p30"/>
            <p:cNvCxnSpPr/>
            <p:nvPr/>
          </p:nvCxnSpPr>
          <p:spPr>
            <a:xfrm rot="10800000">
              <a:off x="8722575" y="2590375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30"/>
            <p:cNvCxnSpPr/>
            <p:nvPr/>
          </p:nvCxnSpPr>
          <p:spPr>
            <a:xfrm>
              <a:off x="993625" y="4710175"/>
              <a:ext cx="7341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30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30"/>
            <p:cNvCxnSpPr/>
            <p:nvPr/>
          </p:nvCxnSpPr>
          <p:spPr>
            <a:xfrm>
              <a:off x="8509875" y="23776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30"/>
            <p:cNvCxnSpPr/>
            <p:nvPr/>
          </p:nvCxnSpPr>
          <p:spPr>
            <a:xfrm rot="10800000">
              <a:off x="8509875" y="21250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2" name="Google Shape;472;p30"/>
          <p:cNvGrpSpPr/>
          <p:nvPr/>
        </p:nvGrpSpPr>
        <p:grpSpPr>
          <a:xfrm>
            <a:off x="8520275" y="2684800"/>
            <a:ext cx="73200" cy="1465575"/>
            <a:chOff x="8555350" y="2684800"/>
            <a:chExt cx="73200" cy="1465575"/>
          </a:xfrm>
        </p:grpSpPr>
        <p:sp>
          <p:nvSpPr>
            <p:cNvPr id="473" name="Google Shape;473;p30"/>
            <p:cNvSpPr/>
            <p:nvPr/>
          </p:nvSpPr>
          <p:spPr>
            <a:xfrm rot="5400000">
              <a:off x="8555350" y="2684800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 rot="5400000">
              <a:off x="8555350" y="314892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 rot="5400000">
              <a:off x="8555350" y="36130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 rot="5400000">
              <a:off x="8555350" y="40771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7" name="Google Shape;477;p30"/>
          <p:cNvCxnSpPr/>
          <p:nvPr/>
        </p:nvCxnSpPr>
        <p:spPr>
          <a:xfrm>
            <a:off x="220075" y="1671663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30"/>
          <p:cNvSpPr txBox="1"/>
          <p:nvPr/>
        </p:nvSpPr>
        <p:spPr>
          <a:xfrm>
            <a:off x="702350" y="3786725"/>
            <a:ext cx="42063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3"/>
              </a:rPr>
              <a:t>Slidesgo</a:t>
            </a:r>
            <a:r>
              <a:rPr b="1" lang="en" sz="10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, </a:t>
            </a: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4"/>
              </a:rPr>
              <a:t>Flaticon</a:t>
            </a: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5"/>
              </a:rPr>
              <a:t>Freepik</a:t>
            </a:r>
            <a:endParaRPr b="1" sz="10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720000" y="1152475"/>
            <a:ext cx="777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4" name="Google Shape;44;p4"/>
          <p:cNvSpPr/>
          <p:nvPr/>
        </p:nvSpPr>
        <p:spPr>
          <a:xfrm rot="5400000">
            <a:off x="8684525" y="192875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4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4"/>
          <p:cNvSpPr txBox="1"/>
          <p:nvPr>
            <p:ph type="ctrTitle"/>
          </p:nvPr>
        </p:nvSpPr>
        <p:spPr>
          <a:xfrm>
            <a:off x="677850" y="421713"/>
            <a:ext cx="7788300" cy="8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yncopate"/>
              <a:buNone/>
              <a:defRPr sz="7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491" name="Google Shape;491;p34"/>
          <p:cNvSpPr txBox="1"/>
          <p:nvPr>
            <p:ph idx="1" type="subTitle"/>
          </p:nvPr>
        </p:nvSpPr>
        <p:spPr>
          <a:xfrm>
            <a:off x="677850" y="4295250"/>
            <a:ext cx="4709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yncopate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cxnSp>
        <p:nvCxnSpPr>
          <p:cNvPr id="492" name="Google Shape;492;p34"/>
          <p:cNvCxnSpPr/>
          <p:nvPr/>
        </p:nvCxnSpPr>
        <p:spPr>
          <a:xfrm>
            <a:off x="220075" y="24403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3" name="Google Shape;493;p34"/>
          <p:cNvGrpSpPr/>
          <p:nvPr/>
        </p:nvGrpSpPr>
        <p:grpSpPr>
          <a:xfrm>
            <a:off x="8555350" y="2671013"/>
            <a:ext cx="73200" cy="863550"/>
            <a:chOff x="8555350" y="2671013"/>
            <a:chExt cx="73200" cy="863550"/>
          </a:xfrm>
        </p:grpSpPr>
        <p:sp>
          <p:nvSpPr>
            <p:cNvPr id="494" name="Google Shape;494;p34"/>
            <p:cNvSpPr/>
            <p:nvPr/>
          </p:nvSpPr>
          <p:spPr>
            <a:xfrm rot="5400000">
              <a:off x="8555350" y="2671013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 rot="5400000">
              <a:off x="8555350" y="293446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 rot="5400000">
              <a:off x="8555350" y="31979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 rot="5400000">
              <a:off x="8555350" y="346136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34"/>
          <p:cNvGrpSpPr/>
          <p:nvPr/>
        </p:nvGrpSpPr>
        <p:grpSpPr>
          <a:xfrm>
            <a:off x="4547325" y="2641813"/>
            <a:ext cx="4120600" cy="2053488"/>
            <a:chOff x="4547325" y="2641813"/>
            <a:chExt cx="4120600" cy="2053488"/>
          </a:xfrm>
        </p:grpSpPr>
        <p:cxnSp>
          <p:nvCxnSpPr>
            <p:cNvPr id="499" name="Google Shape;499;p34"/>
            <p:cNvCxnSpPr/>
            <p:nvPr/>
          </p:nvCxnSpPr>
          <p:spPr>
            <a:xfrm>
              <a:off x="4547325" y="4525500"/>
              <a:ext cx="1824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34"/>
            <p:cNvCxnSpPr/>
            <p:nvPr/>
          </p:nvCxnSpPr>
          <p:spPr>
            <a:xfrm>
              <a:off x="6595000" y="4695300"/>
              <a:ext cx="2072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34"/>
            <p:cNvCxnSpPr/>
            <p:nvPr/>
          </p:nvCxnSpPr>
          <p:spPr>
            <a:xfrm rot="10800000">
              <a:off x="8667925" y="3748275"/>
              <a:ext cx="0" cy="94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34"/>
            <p:cNvCxnSpPr/>
            <p:nvPr/>
          </p:nvCxnSpPr>
          <p:spPr>
            <a:xfrm rot="10800000">
              <a:off x="8439925" y="3584100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34"/>
            <p:cNvCxnSpPr/>
            <p:nvPr/>
          </p:nvCxnSpPr>
          <p:spPr>
            <a:xfrm rot="10800000">
              <a:off x="8439925" y="2641813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34"/>
            <p:cNvCxnSpPr/>
            <p:nvPr/>
          </p:nvCxnSpPr>
          <p:spPr>
            <a:xfrm rot="10800000">
              <a:off x="6372225" y="4525488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5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5"/>
          <p:cNvSpPr txBox="1"/>
          <p:nvPr>
            <p:ph type="title"/>
          </p:nvPr>
        </p:nvSpPr>
        <p:spPr>
          <a:xfrm>
            <a:off x="720000" y="1265225"/>
            <a:ext cx="69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9" name="Google Shape;509;p35"/>
          <p:cNvSpPr txBox="1"/>
          <p:nvPr>
            <p:ph idx="1" type="subTitle"/>
          </p:nvPr>
        </p:nvSpPr>
        <p:spPr>
          <a:xfrm>
            <a:off x="867450" y="3882925"/>
            <a:ext cx="44127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cxnSp>
        <p:nvCxnSpPr>
          <p:cNvPr id="510" name="Google Shape;510;p35"/>
          <p:cNvCxnSpPr/>
          <p:nvPr/>
        </p:nvCxnSpPr>
        <p:spPr>
          <a:xfrm>
            <a:off x="220075" y="2261175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1" name="Google Shape;511;p35"/>
          <p:cNvGrpSpPr/>
          <p:nvPr/>
        </p:nvGrpSpPr>
        <p:grpSpPr>
          <a:xfrm>
            <a:off x="987750" y="2778250"/>
            <a:ext cx="7669075" cy="1917050"/>
            <a:chOff x="987750" y="2778250"/>
            <a:chExt cx="7669075" cy="1917050"/>
          </a:xfrm>
        </p:grpSpPr>
        <p:cxnSp>
          <p:nvCxnSpPr>
            <p:cNvPr id="512" name="Google Shape;512;p35"/>
            <p:cNvCxnSpPr/>
            <p:nvPr/>
          </p:nvCxnSpPr>
          <p:spPr>
            <a:xfrm flipH="1">
              <a:off x="8422350" y="4173600"/>
              <a:ext cx="234000" cy="17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35"/>
            <p:cNvCxnSpPr/>
            <p:nvPr/>
          </p:nvCxnSpPr>
          <p:spPr>
            <a:xfrm rot="10800000">
              <a:off x="987750" y="4695300"/>
              <a:ext cx="7266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35"/>
            <p:cNvCxnSpPr/>
            <p:nvPr/>
          </p:nvCxnSpPr>
          <p:spPr>
            <a:xfrm flipH="1" rot="10800000">
              <a:off x="8254050" y="4559088"/>
              <a:ext cx="168300" cy="13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35"/>
            <p:cNvCxnSpPr/>
            <p:nvPr/>
          </p:nvCxnSpPr>
          <p:spPr>
            <a:xfrm>
              <a:off x="8422350" y="4348800"/>
              <a:ext cx="0" cy="21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35"/>
            <p:cNvCxnSpPr/>
            <p:nvPr/>
          </p:nvCxnSpPr>
          <p:spPr>
            <a:xfrm>
              <a:off x="8656825" y="2778250"/>
              <a:ext cx="0" cy="139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7" name="Google Shape;517;p35"/>
          <p:cNvSpPr txBox="1"/>
          <p:nvPr>
            <p:ph hasCustomPrompt="1" idx="2" type="title"/>
          </p:nvPr>
        </p:nvSpPr>
        <p:spPr>
          <a:xfrm>
            <a:off x="720000" y="278075"/>
            <a:ext cx="30261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6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2" name="Google Shape;522;p36"/>
          <p:cNvSpPr txBox="1"/>
          <p:nvPr>
            <p:ph idx="1" type="body"/>
          </p:nvPr>
        </p:nvSpPr>
        <p:spPr>
          <a:xfrm>
            <a:off x="720000" y="1152475"/>
            <a:ext cx="777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523" name="Google Shape;523;p36"/>
          <p:cNvSpPr/>
          <p:nvPr/>
        </p:nvSpPr>
        <p:spPr>
          <a:xfrm rot="5400000">
            <a:off x="8684525" y="192875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4" name="Google Shape;524;p36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7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7"/>
          <p:cNvSpPr txBox="1"/>
          <p:nvPr>
            <p:ph idx="1" type="subTitle"/>
          </p:nvPr>
        </p:nvSpPr>
        <p:spPr>
          <a:xfrm>
            <a:off x="1477437" y="1426675"/>
            <a:ext cx="2833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529" name="Google Shape;529;p37"/>
          <p:cNvSpPr txBox="1"/>
          <p:nvPr>
            <p:ph idx="2" type="subTitle"/>
          </p:nvPr>
        </p:nvSpPr>
        <p:spPr>
          <a:xfrm>
            <a:off x="1477437" y="2985175"/>
            <a:ext cx="2833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530" name="Google Shape;530;p37"/>
          <p:cNvSpPr txBox="1"/>
          <p:nvPr>
            <p:ph idx="3" type="subTitle"/>
          </p:nvPr>
        </p:nvSpPr>
        <p:spPr>
          <a:xfrm>
            <a:off x="1477425" y="1903400"/>
            <a:ext cx="2833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531" name="Google Shape;531;p37"/>
          <p:cNvSpPr txBox="1"/>
          <p:nvPr>
            <p:ph idx="4" type="subTitle"/>
          </p:nvPr>
        </p:nvSpPr>
        <p:spPr>
          <a:xfrm>
            <a:off x="1477425" y="3461850"/>
            <a:ext cx="2833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532" name="Google Shape;532;p37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33" name="Google Shape;533;p37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4" name="Google Shape;534;p37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535" name="Google Shape;535;p37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37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37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37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37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0" name="Google Shape;540;p37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8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4" name="Google Shape;544;p3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38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546" name="Google Shape;546;p38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38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38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38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38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51" name="Google Shape;551;p38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 txBox="1"/>
          <p:nvPr>
            <p:ph idx="1" type="body"/>
          </p:nvPr>
        </p:nvSpPr>
        <p:spPr>
          <a:xfrm>
            <a:off x="720000" y="1410000"/>
            <a:ext cx="3144000" cy="29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6" name="Google Shape;556;p39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57" name="Google Shape;557;p39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8" name="Google Shape;558;p39"/>
          <p:cNvGrpSpPr/>
          <p:nvPr/>
        </p:nvGrpSpPr>
        <p:grpSpPr>
          <a:xfrm>
            <a:off x="712800" y="1186288"/>
            <a:ext cx="7890925" cy="3593697"/>
            <a:chOff x="712800" y="1186288"/>
            <a:chExt cx="7890925" cy="3593697"/>
          </a:xfrm>
        </p:grpSpPr>
        <p:sp>
          <p:nvSpPr>
            <p:cNvPr id="559" name="Google Shape;559;p39"/>
            <p:cNvSpPr/>
            <p:nvPr/>
          </p:nvSpPr>
          <p:spPr>
            <a:xfrm>
              <a:off x="712800" y="4446363"/>
              <a:ext cx="333421" cy="333622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0" name="Google Shape;560;p39"/>
            <p:cNvGrpSpPr/>
            <p:nvPr/>
          </p:nvGrpSpPr>
          <p:grpSpPr>
            <a:xfrm flipH="1" rot="10800000">
              <a:off x="1001125" y="1186288"/>
              <a:ext cx="7602600" cy="3426888"/>
              <a:chOff x="1001125" y="521425"/>
              <a:chExt cx="7602600" cy="3426888"/>
            </a:xfrm>
          </p:grpSpPr>
          <p:cxnSp>
            <p:nvCxnSpPr>
              <p:cNvPr id="561" name="Google Shape;561;p39"/>
              <p:cNvCxnSpPr/>
              <p:nvPr/>
            </p:nvCxnSpPr>
            <p:spPr>
              <a:xfrm rot="10800000">
                <a:off x="1001125" y="521425"/>
                <a:ext cx="7170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39"/>
              <p:cNvCxnSpPr/>
              <p:nvPr/>
            </p:nvCxnSpPr>
            <p:spPr>
              <a:xfrm rot="10800000">
                <a:off x="8602325" y="917025"/>
                <a:ext cx="0" cy="252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3" name="Google Shape;563;p39"/>
              <p:cNvCxnSpPr/>
              <p:nvPr/>
            </p:nvCxnSpPr>
            <p:spPr>
              <a:xfrm>
                <a:off x="8172025" y="521425"/>
                <a:ext cx="4317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4" name="Google Shape;564;p39"/>
              <p:cNvCxnSpPr/>
              <p:nvPr/>
            </p:nvCxnSpPr>
            <p:spPr>
              <a:xfrm rot="-5400000">
                <a:off x="8403431" y="3474231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39"/>
              <p:cNvCxnSpPr/>
              <p:nvPr/>
            </p:nvCxnSpPr>
            <p:spPr>
              <a:xfrm rot="10800000">
                <a:off x="8432525" y="3673213"/>
                <a:ext cx="0" cy="27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0"/>
          <p:cNvSpPr txBox="1"/>
          <p:nvPr>
            <p:ph type="title"/>
          </p:nvPr>
        </p:nvSpPr>
        <p:spPr>
          <a:xfrm>
            <a:off x="1187863" y="1145075"/>
            <a:ext cx="6367800" cy="9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70" name="Google Shape;570;p40"/>
          <p:cNvGrpSpPr/>
          <p:nvPr/>
        </p:nvGrpSpPr>
        <p:grpSpPr>
          <a:xfrm flipH="1">
            <a:off x="712800" y="663275"/>
            <a:ext cx="7858075" cy="4069705"/>
            <a:chOff x="542651" y="663275"/>
            <a:chExt cx="7858075" cy="4069705"/>
          </a:xfrm>
        </p:grpSpPr>
        <p:grpSp>
          <p:nvGrpSpPr>
            <p:cNvPr id="571" name="Google Shape;571;p40"/>
            <p:cNvGrpSpPr/>
            <p:nvPr/>
          </p:nvGrpSpPr>
          <p:grpSpPr>
            <a:xfrm flipH="1">
              <a:off x="542651" y="663275"/>
              <a:ext cx="6672488" cy="4032013"/>
              <a:chOff x="1984336" y="663275"/>
              <a:chExt cx="6672488" cy="4032013"/>
            </a:xfrm>
          </p:grpSpPr>
          <p:cxnSp>
            <p:nvCxnSpPr>
              <p:cNvPr id="572" name="Google Shape;572;p40"/>
              <p:cNvCxnSpPr/>
              <p:nvPr/>
            </p:nvCxnSpPr>
            <p:spPr>
              <a:xfrm flipH="1">
                <a:off x="8422350" y="4173600"/>
                <a:ext cx="234000" cy="17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3" name="Google Shape;573;p40"/>
              <p:cNvCxnSpPr/>
              <p:nvPr/>
            </p:nvCxnSpPr>
            <p:spPr>
              <a:xfrm rot="10800000">
                <a:off x="1984336" y="4692275"/>
                <a:ext cx="626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4" name="Google Shape;574;p40"/>
              <p:cNvCxnSpPr/>
              <p:nvPr/>
            </p:nvCxnSpPr>
            <p:spPr>
              <a:xfrm flipH="1" rot="10800000">
                <a:off x="8254050" y="4559088"/>
                <a:ext cx="168300" cy="13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5" name="Google Shape;575;p40"/>
              <p:cNvCxnSpPr/>
              <p:nvPr/>
            </p:nvCxnSpPr>
            <p:spPr>
              <a:xfrm>
                <a:off x="8422350" y="4348800"/>
                <a:ext cx="0" cy="21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6" name="Google Shape;576;p40"/>
              <p:cNvCxnSpPr/>
              <p:nvPr/>
            </p:nvCxnSpPr>
            <p:spPr>
              <a:xfrm>
                <a:off x="8656824" y="663275"/>
                <a:ext cx="0" cy="351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77" name="Google Shape;577;p40"/>
            <p:cNvGrpSpPr/>
            <p:nvPr/>
          </p:nvGrpSpPr>
          <p:grpSpPr>
            <a:xfrm>
              <a:off x="7215124" y="2643750"/>
              <a:ext cx="1185603" cy="2089230"/>
              <a:chOff x="6427299" y="1444586"/>
              <a:chExt cx="1787700" cy="3150226"/>
            </a:xfrm>
          </p:grpSpPr>
          <p:cxnSp>
            <p:nvCxnSpPr>
              <p:cNvPr id="578" name="Google Shape;578;p40"/>
              <p:cNvCxnSpPr/>
              <p:nvPr/>
            </p:nvCxnSpPr>
            <p:spPr>
              <a:xfrm>
                <a:off x="8062495" y="1444586"/>
                <a:ext cx="0" cy="30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9" name="Google Shape;579;p40"/>
              <p:cNvCxnSpPr/>
              <p:nvPr/>
            </p:nvCxnSpPr>
            <p:spPr>
              <a:xfrm>
                <a:off x="7569867" y="1766989"/>
                <a:ext cx="0" cy="270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0" name="Google Shape;580;p40"/>
              <p:cNvCxnSpPr/>
              <p:nvPr/>
            </p:nvCxnSpPr>
            <p:spPr>
              <a:xfrm>
                <a:off x="7077239" y="2276630"/>
                <a:ext cx="0" cy="219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1" name="Google Shape;581;p40"/>
              <p:cNvSpPr/>
              <p:nvPr/>
            </p:nvSpPr>
            <p:spPr>
              <a:xfrm flipH="1">
                <a:off x="6427299" y="4472112"/>
                <a:ext cx="1787700" cy="1227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82" name="Google Shape;582;p40"/>
              <p:cNvCxnSpPr/>
              <p:nvPr/>
            </p:nvCxnSpPr>
            <p:spPr>
              <a:xfrm>
                <a:off x="6584612" y="3348561"/>
                <a:ext cx="0" cy="111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83" name="Google Shape;583;p40"/>
          <p:cNvSpPr/>
          <p:nvPr/>
        </p:nvSpPr>
        <p:spPr>
          <a:xfrm rot="5400000">
            <a:off x="8493400" y="448185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1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1"/>
          <p:cNvSpPr txBox="1"/>
          <p:nvPr>
            <p:ph type="title"/>
          </p:nvPr>
        </p:nvSpPr>
        <p:spPr>
          <a:xfrm>
            <a:off x="712800" y="611200"/>
            <a:ext cx="69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8" name="Google Shape;588;p41"/>
          <p:cNvSpPr txBox="1"/>
          <p:nvPr>
            <p:ph idx="1" type="subTitle"/>
          </p:nvPr>
        </p:nvSpPr>
        <p:spPr>
          <a:xfrm>
            <a:off x="867450" y="2845200"/>
            <a:ext cx="55002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589" name="Google Shape;589;p41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590" name="Google Shape;590;p41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41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41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41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41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1477437" y="1426675"/>
            <a:ext cx="2833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1477437" y="2985175"/>
            <a:ext cx="2833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>
            <a:off x="1477425" y="1903400"/>
            <a:ext cx="2833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1477425" y="3461850"/>
            <a:ext cx="2833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4" name="Google Shape;54;p5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" name="Google Shape;55;p5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56" name="Google Shape;56;p5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5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5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5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" name="Google Shape;61;p5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2"/>
          <p:cNvSpPr txBox="1"/>
          <p:nvPr>
            <p:ph type="title"/>
          </p:nvPr>
        </p:nvSpPr>
        <p:spPr>
          <a:xfrm>
            <a:off x="638250" y="3347700"/>
            <a:ext cx="7986000" cy="12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3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3"/>
          <p:cNvSpPr txBox="1"/>
          <p:nvPr>
            <p:ph hasCustomPrompt="1" type="title"/>
          </p:nvPr>
        </p:nvSpPr>
        <p:spPr>
          <a:xfrm>
            <a:off x="712800" y="663413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2" name="Google Shape;602;p43"/>
          <p:cNvSpPr txBox="1"/>
          <p:nvPr>
            <p:ph idx="1" type="subTitle"/>
          </p:nvPr>
        </p:nvSpPr>
        <p:spPr>
          <a:xfrm>
            <a:off x="712800" y="216232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 Light"/>
              <a:buNone/>
              <a:defRPr sz="18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03" name="Google Shape;603;p43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604" name="Google Shape;604;p43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43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43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43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43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9" name="Google Shape;609;p43"/>
          <p:cNvGrpSpPr/>
          <p:nvPr/>
        </p:nvGrpSpPr>
        <p:grpSpPr>
          <a:xfrm>
            <a:off x="8135800" y="3463350"/>
            <a:ext cx="346200" cy="843625"/>
            <a:chOff x="8135800" y="3463350"/>
            <a:chExt cx="346200" cy="843625"/>
          </a:xfrm>
        </p:grpSpPr>
        <p:cxnSp>
          <p:nvCxnSpPr>
            <p:cNvPr id="610" name="Google Shape;610;p43"/>
            <p:cNvCxnSpPr/>
            <p:nvPr/>
          </p:nvCxnSpPr>
          <p:spPr>
            <a:xfrm flipH="1">
              <a:off x="8135800" y="3463350"/>
              <a:ext cx="34620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43"/>
            <p:cNvCxnSpPr/>
            <p:nvPr/>
          </p:nvCxnSpPr>
          <p:spPr>
            <a:xfrm flipH="1">
              <a:off x="8135800" y="3998575"/>
              <a:ext cx="34620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5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 txBox="1"/>
          <p:nvPr>
            <p:ph idx="1" type="subTitle"/>
          </p:nvPr>
        </p:nvSpPr>
        <p:spPr>
          <a:xfrm>
            <a:off x="880325" y="2189625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617" name="Google Shape;617;p45"/>
          <p:cNvSpPr txBox="1"/>
          <p:nvPr>
            <p:ph idx="2" type="subTitle"/>
          </p:nvPr>
        </p:nvSpPr>
        <p:spPr>
          <a:xfrm>
            <a:off x="3866900" y="2189625"/>
            <a:ext cx="251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618" name="Google Shape;618;p45"/>
          <p:cNvSpPr txBox="1"/>
          <p:nvPr>
            <p:ph idx="3" type="subTitle"/>
          </p:nvPr>
        </p:nvSpPr>
        <p:spPr>
          <a:xfrm>
            <a:off x="880325" y="3911900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619" name="Google Shape;619;p45"/>
          <p:cNvSpPr txBox="1"/>
          <p:nvPr>
            <p:ph idx="4" type="subTitle"/>
          </p:nvPr>
        </p:nvSpPr>
        <p:spPr>
          <a:xfrm>
            <a:off x="3866900" y="3911900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620" name="Google Shape;620;p45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21" name="Google Shape;621;p45"/>
          <p:cNvGrpSpPr/>
          <p:nvPr/>
        </p:nvGrpSpPr>
        <p:grpSpPr>
          <a:xfrm>
            <a:off x="6008106" y="447275"/>
            <a:ext cx="2594225" cy="4147325"/>
            <a:chOff x="6008106" y="447275"/>
            <a:chExt cx="2594225" cy="4147325"/>
          </a:xfrm>
        </p:grpSpPr>
        <p:cxnSp>
          <p:nvCxnSpPr>
            <p:cNvPr id="622" name="Google Shape;622;p45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6479256" y="206869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45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45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45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45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45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29" name="Google Shape;629;p45"/>
          <p:cNvGrpSpPr/>
          <p:nvPr/>
        </p:nvGrpSpPr>
        <p:grpSpPr>
          <a:xfrm>
            <a:off x="7258175" y="598138"/>
            <a:ext cx="863550" cy="73200"/>
            <a:chOff x="7258175" y="598138"/>
            <a:chExt cx="863550" cy="73200"/>
          </a:xfrm>
        </p:grpSpPr>
        <p:sp>
          <p:nvSpPr>
            <p:cNvPr id="630" name="Google Shape;630;p45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" name="Google Shape;634;p45"/>
          <p:cNvSpPr txBox="1"/>
          <p:nvPr>
            <p:ph idx="5" type="subTitle"/>
          </p:nvPr>
        </p:nvSpPr>
        <p:spPr>
          <a:xfrm>
            <a:off x="880325" y="1811875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635" name="Google Shape;635;p45"/>
          <p:cNvSpPr txBox="1"/>
          <p:nvPr>
            <p:ph idx="6" type="subTitle"/>
          </p:nvPr>
        </p:nvSpPr>
        <p:spPr>
          <a:xfrm>
            <a:off x="880325" y="3534150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636" name="Google Shape;636;p45"/>
          <p:cNvSpPr txBox="1"/>
          <p:nvPr>
            <p:ph idx="7" type="subTitle"/>
          </p:nvPr>
        </p:nvSpPr>
        <p:spPr>
          <a:xfrm>
            <a:off x="3866900" y="1811875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637" name="Google Shape;637;p45"/>
          <p:cNvSpPr txBox="1"/>
          <p:nvPr>
            <p:ph idx="8" type="subTitle"/>
          </p:nvPr>
        </p:nvSpPr>
        <p:spPr>
          <a:xfrm>
            <a:off x="3866900" y="3534150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638" name="Google Shape;638;p45"/>
          <p:cNvSpPr txBox="1"/>
          <p:nvPr>
            <p:ph hasCustomPrompt="1" idx="9" type="title"/>
          </p:nvPr>
        </p:nvSpPr>
        <p:spPr>
          <a:xfrm>
            <a:off x="880325" y="1184225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9" name="Google Shape;639;p45"/>
          <p:cNvSpPr txBox="1"/>
          <p:nvPr>
            <p:ph hasCustomPrompt="1" idx="13" type="title"/>
          </p:nvPr>
        </p:nvSpPr>
        <p:spPr>
          <a:xfrm>
            <a:off x="3866900" y="1184225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0" name="Google Shape;640;p45"/>
          <p:cNvSpPr txBox="1"/>
          <p:nvPr>
            <p:ph hasCustomPrompt="1" idx="14" type="title"/>
          </p:nvPr>
        </p:nvSpPr>
        <p:spPr>
          <a:xfrm>
            <a:off x="880325" y="2906488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1" name="Google Shape;641;p45"/>
          <p:cNvSpPr txBox="1"/>
          <p:nvPr>
            <p:ph hasCustomPrompt="1" idx="15" type="title"/>
          </p:nvPr>
        </p:nvSpPr>
        <p:spPr>
          <a:xfrm>
            <a:off x="3866900" y="2906488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6"/>
          <p:cNvSpPr txBox="1"/>
          <p:nvPr>
            <p:ph type="title"/>
          </p:nvPr>
        </p:nvSpPr>
        <p:spPr>
          <a:xfrm>
            <a:off x="732100" y="3434000"/>
            <a:ext cx="42555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6" name="Google Shape;646;p46"/>
          <p:cNvSpPr txBox="1"/>
          <p:nvPr>
            <p:ph idx="1" type="subTitle"/>
          </p:nvPr>
        </p:nvSpPr>
        <p:spPr>
          <a:xfrm>
            <a:off x="732100" y="1148813"/>
            <a:ext cx="62277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647" name="Google Shape;647;p46"/>
          <p:cNvGrpSpPr/>
          <p:nvPr/>
        </p:nvGrpSpPr>
        <p:grpSpPr>
          <a:xfrm>
            <a:off x="8125437" y="1094425"/>
            <a:ext cx="305751" cy="1555252"/>
            <a:chOff x="7719212" y="1390325"/>
            <a:chExt cx="305751" cy="1555252"/>
          </a:xfrm>
        </p:grpSpPr>
        <p:sp>
          <p:nvSpPr>
            <p:cNvPr id="648" name="Google Shape;648;p46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6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6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46"/>
          <p:cNvGrpSpPr/>
          <p:nvPr/>
        </p:nvGrpSpPr>
        <p:grpSpPr>
          <a:xfrm>
            <a:off x="732100" y="448900"/>
            <a:ext cx="7854250" cy="4245675"/>
            <a:chOff x="732100" y="303275"/>
            <a:chExt cx="7854250" cy="4245675"/>
          </a:xfrm>
        </p:grpSpPr>
        <p:cxnSp>
          <p:nvCxnSpPr>
            <p:cNvPr id="652" name="Google Shape;652;p46"/>
            <p:cNvCxnSpPr/>
            <p:nvPr/>
          </p:nvCxnSpPr>
          <p:spPr>
            <a:xfrm>
              <a:off x="8586350" y="884107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46"/>
            <p:cNvCxnSpPr/>
            <p:nvPr/>
          </p:nvCxnSpPr>
          <p:spPr>
            <a:xfrm>
              <a:off x="1282750" y="473100"/>
              <a:ext cx="6915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46"/>
            <p:cNvCxnSpPr/>
            <p:nvPr/>
          </p:nvCxnSpPr>
          <p:spPr>
            <a:xfrm rot="10800000">
              <a:off x="8198450" y="473107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46"/>
            <p:cNvCxnSpPr/>
            <p:nvPr/>
          </p:nvCxnSpPr>
          <p:spPr>
            <a:xfrm flipH="1" rot="10800000">
              <a:off x="8373650" y="2592957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46"/>
            <p:cNvCxnSpPr/>
            <p:nvPr/>
          </p:nvCxnSpPr>
          <p:spPr>
            <a:xfrm>
              <a:off x="8373650" y="2805650"/>
              <a:ext cx="0" cy="1743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46"/>
            <p:cNvCxnSpPr/>
            <p:nvPr/>
          </p:nvCxnSpPr>
          <p:spPr>
            <a:xfrm>
              <a:off x="1054750" y="303288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46"/>
            <p:cNvCxnSpPr/>
            <p:nvPr/>
          </p:nvCxnSpPr>
          <p:spPr>
            <a:xfrm>
              <a:off x="732100" y="303275"/>
              <a:ext cx="32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7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1" type="subTitle"/>
          </p:nvPr>
        </p:nvSpPr>
        <p:spPr>
          <a:xfrm>
            <a:off x="782950" y="2796975"/>
            <a:ext cx="29403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663" name="Google Shape;663;p47"/>
          <p:cNvSpPr txBox="1"/>
          <p:nvPr>
            <p:ph type="title"/>
          </p:nvPr>
        </p:nvSpPr>
        <p:spPr>
          <a:xfrm>
            <a:off x="782950" y="1615050"/>
            <a:ext cx="2940300" cy="9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64" name="Google Shape;664;p47"/>
          <p:cNvGrpSpPr/>
          <p:nvPr/>
        </p:nvGrpSpPr>
        <p:grpSpPr>
          <a:xfrm flipH="1">
            <a:off x="1013563" y="566838"/>
            <a:ext cx="863550" cy="73200"/>
            <a:chOff x="7258175" y="598138"/>
            <a:chExt cx="863550" cy="73200"/>
          </a:xfrm>
        </p:grpSpPr>
        <p:sp>
          <p:nvSpPr>
            <p:cNvPr id="665" name="Google Shape;665;p47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532956" y="415975"/>
            <a:ext cx="7976969" cy="4147325"/>
            <a:chOff x="532956" y="447275"/>
            <a:chExt cx="7976969" cy="4147325"/>
          </a:xfrm>
        </p:grpSpPr>
        <p:cxnSp>
          <p:nvCxnSpPr>
            <p:cNvPr id="670" name="Google Shape;670;p47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47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47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47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47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47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47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7" name="Google Shape;677;p47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678" name="Google Shape;678;p47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47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48"/>
          <p:cNvGrpSpPr/>
          <p:nvPr/>
        </p:nvGrpSpPr>
        <p:grpSpPr>
          <a:xfrm flipH="1">
            <a:off x="628744" y="415975"/>
            <a:ext cx="7976969" cy="4147325"/>
            <a:chOff x="532956" y="447275"/>
            <a:chExt cx="7976969" cy="4147325"/>
          </a:xfrm>
        </p:grpSpPr>
        <p:cxnSp>
          <p:nvCxnSpPr>
            <p:cNvPr id="684" name="Google Shape;684;p48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48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48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48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48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48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48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1" name="Google Shape;691;p48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692" name="Google Shape;692;p48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3" name="Google Shape;693;p48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94" name="Google Shape;694;p48"/>
          <p:cNvGrpSpPr/>
          <p:nvPr/>
        </p:nvGrpSpPr>
        <p:grpSpPr>
          <a:xfrm>
            <a:off x="7261556" y="566838"/>
            <a:ext cx="863550" cy="73200"/>
            <a:chOff x="7258175" y="598138"/>
            <a:chExt cx="863550" cy="73200"/>
          </a:xfrm>
        </p:grpSpPr>
        <p:sp>
          <p:nvSpPr>
            <p:cNvPr id="695" name="Google Shape;695;p48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48"/>
          <p:cNvSpPr txBox="1"/>
          <p:nvPr>
            <p:ph idx="1" type="subTitle"/>
          </p:nvPr>
        </p:nvSpPr>
        <p:spPr>
          <a:xfrm>
            <a:off x="5490475" y="2796975"/>
            <a:ext cx="29403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700" name="Google Shape;700;p48"/>
          <p:cNvSpPr txBox="1"/>
          <p:nvPr>
            <p:ph type="title"/>
          </p:nvPr>
        </p:nvSpPr>
        <p:spPr>
          <a:xfrm>
            <a:off x="5490475" y="1615050"/>
            <a:ext cx="2940300" cy="9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9">
          <p15:clr>
            <a:srgbClr val="FA7B17"/>
          </p15:clr>
        </p15:guide>
        <p15:guide id="2" pos="5311">
          <p15:clr>
            <a:srgbClr val="FA7B17"/>
          </p15:clr>
        </p15:guide>
        <p15:guide id="3" orient="horz" pos="340">
          <p15:clr>
            <a:srgbClr val="FA7B17"/>
          </p15:clr>
        </p15:guide>
        <p15:guide id="4" orient="horz" pos="2903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 txBox="1"/>
          <p:nvPr>
            <p:ph idx="1" type="subTitle"/>
          </p:nvPr>
        </p:nvSpPr>
        <p:spPr>
          <a:xfrm>
            <a:off x="782950" y="3441525"/>
            <a:ext cx="3584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705" name="Google Shape;705;p49"/>
          <p:cNvSpPr txBox="1"/>
          <p:nvPr>
            <p:ph type="title"/>
          </p:nvPr>
        </p:nvSpPr>
        <p:spPr>
          <a:xfrm>
            <a:off x="782950" y="1154050"/>
            <a:ext cx="3584700" cy="21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06" name="Google Shape;706;p49"/>
          <p:cNvGrpSpPr/>
          <p:nvPr/>
        </p:nvGrpSpPr>
        <p:grpSpPr>
          <a:xfrm flipH="1">
            <a:off x="1013563" y="566838"/>
            <a:ext cx="863550" cy="73200"/>
            <a:chOff x="7258175" y="598138"/>
            <a:chExt cx="863550" cy="73200"/>
          </a:xfrm>
        </p:grpSpPr>
        <p:sp>
          <p:nvSpPr>
            <p:cNvPr id="707" name="Google Shape;707;p49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49"/>
          <p:cNvGrpSpPr/>
          <p:nvPr/>
        </p:nvGrpSpPr>
        <p:grpSpPr>
          <a:xfrm>
            <a:off x="532956" y="415975"/>
            <a:ext cx="7976969" cy="4147325"/>
            <a:chOff x="532956" y="447275"/>
            <a:chExt cx="7976969" cy="4147325"/>
          </a:xfrm>
        </p:grpSpPr>
        <p:cxnSp>
          <p:nvCxnSpPr>
            <p:cNvPr id="712" name="Google Shape;712;p49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49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4" name="Google Shape;714;p49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49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6" name="Google Shape;716;p49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7" name="Google Shape;717;p49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8" name="Google Shape;718;p49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19" name="Google Shape;719;p49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720" name="Google Shape;720;p49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1" name="Google Shape;721;p49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0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26" name="Google Shape;726;p50"/>
          <p:cNvGrpSpPr/>
          <p:nvPr/>
        </p:nvGrpSpPr>
        <p:grpSpPr>
          <a:xfrm>
            <a:off x="7261556" y="611525"/>
            <a:ext cx="863550" cy="73200"/>
            <a:chOff x="7258175" y="598138"/>
            <a:chExt cx="863550" cy="73200"/>
          </a:xfrm>
        </p:grpSpPr>
        <p:sp>
          <p:nvSpPr>
            <p:cNvPr id="727" name="Google Shape;727;p50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50"/>
          <p:cNvSpPr txBox="1"/>
          <p:nvPr>
            <p:ph idx="1" type="subTitle"/>
          </p:nvPr>
        </p:nvSpPr>
        <p:spPr>
          <a:xfrm>
            <a:off x="5660150" y="2129100"/>
            <a:ext cx="255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732" name="Google Shape;732;p50"/>
          <p:cNvSpPr txBox="1"/>
          <p:nvPr>
            <p:ph idx="2" type="subTitle"/>
          </p:nvPr>
        </p:nvSpPr>
        <p:spPr>
          <a:xfrm>
            <a:off x="5660150" y="1785600"/>
            <a:ext cx="2556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733" name="Google Shape;733;p50"/>
          <p:cNvGrpSpPr/>
          <p:nvPr/>
        </p:nvGrpSpPr>
        <p:grpSpPr>
          <a:xfrm flipH="1">
            <a:off x="3573388" y="460663"/>
            <a:ext cx="5032325" cy="4147325"/>
            <a:chOff x="532956" y="447275"/>
            <a:chExt cx="5032325" cy="4147325"/>
          </a:xfrm>
        </p:grpSpPr>
        <p:cxnSp>
          <p:nvCxnSpPr>
            <p:cNvPr id="734" name="Google Shape;734;p50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5" name="Google Shape;735;p50"/>
            <p:cNvCxnSpPr/>
            <p:nvPr/>
          </p:nvCxnSpPr>
          <p:spPr>
            <a:xfrm>
              <a:off x="2184881" y="675194"/>
              <a:ext cx="3380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50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7" name="Google Shape;737;p50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50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9" name="Google Shape;739;p50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" name="Google Shape;740;p50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1" name="Google Shape;741;p50"/>
          <p:cNvSpPr txBox="1"/>
          <p:nvPr>
            <p:ph idx="3" type="subTitle"/>
          </p:nvPr>
        </p:nvSpPr>
        <p:spPr>
          <a:xfrm>
            <a:off x="5660150" y="3283688"/>
            <a:ext cx="255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742" name="Google Shape;742;p50"/>
          <p:cNvSpPr txBox="1"/>
          <p:nvPr>
            <p:ph idx="4" type="subTitle"/>
          </p:nvPr>
        </p:nvSpPr>
        <p:spPr>
          <a:xfrm>
            <a:off x="5660150" y="2940188"/>
            <a:ext cx="2556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1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1"/>
          <p:cNvSpPr txBox="1"/>
          <p:nvPr>
            <p:ph type="title"/>
          </p:nvPr>
        </p:nvSpPr>
        <p:spPr>
          <a:xfrm>
            <a:off x="2013313" y="757575"/>
            <a:ext cx="6367800" cy="13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47" name="Google Shape;747;p51"/>
          <p:cNvSpPr txBox="1"/>
          <p:nvPr>
            <p:ph idx="1" type="subTitle"/>
          </p:nvPr>
        </p:nvSpPr>
        <p:spPr>
          <a:xfrm>
            <a:off x="3612425" y="2218275"/>
            <a:ext cx="4560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748" name="Google Shape;748;p51"/>
          <p:cNvGrpSpPr/>
          <p:nvPr/>
        </p:nvGrpSpPr>
        <p:grpSpPr>
          <a:xfrm flipH="1" rot="10800000">
            <a:off x="744606" y="447275"/>
            <a:ext cx="7857725" cy="4147325"/>
            <a:chOff x="744606" y="447275"/>
            <a:chExt cx="7857725" cy="4147325"/>
          </a:xfrm>
        </p:grpSpPr>
        <p:cxnSp>
          <p:nvCxnSpPr>
            <p:cNvPr id="749" name="Google Shape;749;p51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0" name="Google Shape;750;p51"/>
            <p:cNvCxnSpPr/>
            <p:nvPr/>
          </p:nvCxnSpPr>
          <p:spPr>
            <a:xfrm rot="10800000">
              <a:off x="744606" y="678019"/>
              <a:ext cx="620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1" name="Google Shape;751;p51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2" name="Google Shape;752;p51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51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4" name="Google Shape;754;p51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5" name="Google Shape;755;p51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56" name="Google Shape;756;p51"/>
          <p:cNvGrpSpPr/>
          <p:nvPr/>
        </p:nvGrpSpPr>
        <p:grpSpPr>
          <a:xfrm flipH="1" rot="10800000">
            <a:off x="7258175" y="4370538"/>
            <a:ext cx="863550" cy="73200"/>
            <a:chOff x="7258175" y="598138"/>
            <a:chExt cx="863550" cy="73200"/>
          </a:xfrm>
        </p:grpSpPr>
        <p:sp>
          <p:nvSpPr>
            <p:cNvPr id="757" name="Google Shape;757;p51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6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67" name="Google Shape;67;p6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6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6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6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6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2" name="Google Shape;72;p6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2"/>
          <p:cNvSpPr txBox="1"/>
          <p:nvPr>
            <p:ph idx="1" type="subTitle"/>
          </p:nvPr>
        </p:nvSpPr>
        <p:spPr>
          <a:xfrm>
            <a:off x="1450263" y="2636825"/>
            <a:ext cx="29076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765" name="Google Shape;765;p52"/>
          <p:cNvSpPr txBox="1"/>
          <p:nvPr>
            <p:ph idx="2" type="subTitle"/>
          </p:nvPr>
        </p:nvSpPr>
        <p:spPr>
          <a:xfrm>
            <a:off x="4786113" y="2636825"/>
            <a:ext cx="29076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766" name="Google Shape;766;p52"/>
          <p:cNvSpPr txBox="1"/>
          <p:nvPr>
            <p:ph idx="3" type="subTitle"/>
          </p:nvPr>
        </p:nvSpPr>
        <p:spPr>
          <a:xfrm>
            <a:off x="1450263" y="3105600"/>
            <a:ext cx="2907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767" name="Google Shape;767;p52"/>
          <p:cNvSpPr txBox="1"/>
          <p:nvPr>
            <p:ph idx="4" type="subTitle"/>
          </p:nvPr>
        </p:nvSpPr>
        <p:spPr>
          <a:xfrm>
            <a:off x="4786113" y="3105600"/>
            <a:ext cx="2907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69" name="Google Shape;769;p52"/>
          <p:cNvGrpSpPr/>
          <p:nvPr/>
        </p:nvGrpSpPr>
        <p:grpSpPr>
          <a:xfrm>
            <a:off x="545400" y="1470475"/>
            <a:ext cx="73200" cy="2836500"/>
            <a:chOff x="545400" y="1470475"/>
            <a:chExt cx="73200" cy="2836500"/>
          </a:xfrm>
        </p:grpSpPr>
        <p:sp>
          <p:nvSpPr>
            <p:cNvPr id="770" name="Google Shape;770;p52"/>
            <p:cNvSpPr/>
            <p:nvPr/>
          </p:nvSpPr>
          <p:spPr>
            <a:xfrm flipH="1">
              <a:off x="545400" y="1470475"/>
              <a:ext cx="73200" cy="2836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2"/>
            <p:cNvSpPr/>
            <p:nvPr/>
          </p:nvSpPr>
          <p:spPr>
            <a:xfrm flipH="1">
              <a:off x="545400" y="1470475"/>
              <a:ext cx="73200" cy="645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2" name="Google Shape;772;p52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3" name="Google Shape;773;p52"/>
          <p:cNvGrpSpPr/>
          <p:nvPr/>
        </p:nvGrpSpPr>
        <p:grpSpPr>
          <a:xfrm>
            <a:off x="844725" y="1188607"/>
            <a:ext cx="7877850" cy="3518843"/>
            <a:chOff x="844725" y="1191332"/>
            <a:chExt cx="7877850" cy="3518843"/>
          </a:xfrm>
        </p:grpSpPr>
        <p:cxnSp>
          <p:nvCxnSpPr>
            <p:cNvPr id="774" name="Google Shape;774;p52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5" name="Google Shape;775;p52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6" name="Google Shape;776;p52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7" name="Google Shape;777;p52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8" name="Google Shape;778;p52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3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3"/>
          <p:cNvSpPr txBox="1"/>
          <p:nvPr>
            <p:ph idx="1" type="subTitle"/>
          </p:nvPr>
        </p:nvSpPr>
        <p:spPr>
          <a:xfrm>
            <a:off x="871238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783" name="Google Shape;783;p53"/>
          <p:cNvSpPr txBox="1"/>
          <p:nvPr>
            <p:ph idx="2" type="subTitle"/>
          </p:nvPr>
        </p:nvSpPr>
        <p:spPr>
          <a:xfrm>
            <a:off x="871238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784" name="Google Shape;784;p53"/>
          <p:cNvSpPr txBox="1"/>
          <p:nvPr>
            <p:ph idx="3" type="subTitle"/>
          </p:nvPr>
        </p:nvSpPr>
        <p:spPr>
          <a:xfrm>
            <a:off x="3403800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785" name="Google Shape;785;p53"/>
          <p:cNvSpPr txBox="1"/>
          <p:nvPr>
            <p:ph idx="4" type="subTitle"/>
          </p:nvPr>
        </p:nvSpPr>
        <p:spPr>
          <a:xfrm>
            <a:off x="5936363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786" name="Google Shape;786;p53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7" name="Google Shape;787;p53"/>
          <p:cNvSpPr txBox="1"/>
          <p:nvPr>
            <p:ph idx="5" type="subTitle"/>
          </p:nvPr>
        </p:nvSpPr>
        <p:spPr>
          <a:xfrm>
            <a:off x="3403800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788" name="Google Shape;788;p53"/>
          <p:cNvSpPr txBox="1"/>
          <p:nvPr>
            <p:ph idx="6" type="subTitle"/>
          </p:nvPr>
        </p:nvSpPr>
        <p:spPr>
          <a:xfrm>
            <a:off x="5936363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grpSp>
        <p:nvGrpSpPr>
          <p:cNvPr id="789" name="Google Shape;789;p53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790" name="Google Shape;790;p53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1" name="Google Shape;791;p53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2" name="Google Shape;792;p53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3" name="Google Shape;793;p53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4" name="Google Shape;794;p53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5" name="Google Shape;795;p53"/>
          <p:cNvGrpSpPr/>
          <p:nvPr/>
        </p:nvGrpSpPr>
        <p:grpSpPr>
          <a:xfrm>
            <a:off x="712809" y="1040143"/>
            <a:ext cx="8210026" cy="1112358"/>
            <a:chOff x="712809" y="1040143"/>
            <a:chExt cx="8210026" cy="1112358"/>
          </a:xfrm>
        </p:grpSpPr>
        <p:cxnSp>
          <p:nvCxnSpPr>
            <p:cNvPr id="796" name="Google Shape;796;p53"/>
            <p:cNvCxnSpPr>
              <a:stCxn id="797" idx="3"/>
            </p:cNvCxnSpPr>
            <p:nvPr/>
          </p:nvCxnSpPr>
          <p:spPr>
            <a:xfrm>
              <a:off x="1597734" y="1070463"/>
              <a:ext cx="7325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98" name="Google Shape;798;p53"/>
            <p:cNvGrpSpPr/>
            <p:nvPr/>
          </p:nvGrpSpPr>
          <p:grpSpPr>
            <a:xfrm rot="10800000">
              <a:off x="712809" y="1040143"/>
              <a:ext cx="884926" cy="1112358"/>
              <a:chOff x="6732050" y="2701547"/>
              <a:chExt cx="1506000" cy="1893053"/>
            </a:xfrm>
          </p:grpSpPr>
          <p:cxnSp>
            <p:nvCxnSpPr>
              <p:cNvPr id="799" name="Google Shape;799;p53"/>
              <p:cNvCxnSpPr/>
              <p:nvPr/>
            </p:nvCxnSpPr>
            <p:spPr>
              <a:xfrm>
                <a:off x="8109576" y="2701547"/>
                <a:ext cx="0" cy="178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0" name="Google Shape;800;p53"/>
              <p:cNvCxnSpPr/>
              <p:nvPr/>
            </p:nvCxnSpPr>
            <p:spPr>
              <a:xfrm>
                <a:off x="7694583" y="2892147"/>
                <a:ext cx="0" cy="159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1" name="Google Shape;801;p53"/>
              <p:cNvCxnSpPr/>
              <p:nvPr/>
            </p:nvCxnSpPr>
            <p:spPr>
              <a:xfrm>
                <a:off x="7279590" y="3193440"/>
                <a:ext cx="0" cy="12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2" name="Google Shape;802;p53"/>
              <p:cNvCxnSpPr/>
              <p:nvPr/>
            </p:nvCxnSpPr>
            <p:spPr>
              <a:xfrm>
                <a:off x="6864597" y="3827152"/>
                <a:ext cx="0" cy="65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7" name="Google Shape;797;p53"/>
              <p:cNvSpPr/>
              <p:nvPr/>
            </p:nvSpPr>
            <p:spPr>
              <a:xfrm flipH="1">
                <a:off x="6732050" y="4491400"/>
                <a:ext cx="1506000" cy="1032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4"/>
          <p:cNvSpPr txBox="1"/>
          <p:nvPr>
            <p:ph idx="1" type="subTitle"/>
          </p:nvPr>
        </p:nvSpPr>
        <p:spPr>
          <a:xfrm>
            <a:off x="2030425" y="221055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07" name="Google Shape;807;p54"/>
          <p:cNvSpPr txBox="1"/>
          <p:nvPr>
            <p:ph idx="2" type="subTitle"/>
          </p:nvPr>
        </p:nvSpPr>
        <p:spPr>
          <a:xfrm>
            <a:off x="5639213" y="221055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08" name="Google Shape;808;p54"/>
          <p:cNvSpPr txBox="1"/>
          <p:nvPr>
            <p:ph idx="3" type="subTitle"/>
          </p:nvPr>
        </p:nvSpPr>
        <p:spPr>
          <a:xfrm>
            <a:off x="2031463" y="362250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09" name="Google Shape;809;p54"/>
          <p:cNvSpPr txBox="1"/>
          <p:nvPr>
            <p:ph idx="4" type="subTitle"/>
          </p:nvPr>
        </p:nvSpPr>
        <p:spPr>
          <a:xfrm>
            <a:off x="5640250" y="362250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10" name="Google Shape;810;p54"/>
          <p:cNvSpPr txBox="1"/>
          <p:nvPr>
            <p:ph idx="5" type="subTitle"/>
          </p:nvPr>
        </p:nvSpPr>
        <p:spPr>
          <a:xfrm>
            <a:off x="5639213" y="168285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11" name="Google Shape;811;p54"/>
          <p:cNvSpPr txBox="1"/>
          <p:nvPr>
            <p:ph idx="6" type="subTitle"/>
          </p:nvPr>
        </p:nvSpPr>
        <p:spPr>
          <a:xfrm>
            <a:off x="5639213" y="309480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12" name="Google Shape;812;p54"/>
          <p:cNvSpPr txBox="1"/>
          <p:nvPr>
            <p:ph idx="7" type="subTitle"/>
          </p:nvPr>
        </p:nvSpPr>
        <p:spPr>
          <a:xfrm>
            <a:off x="2030438" y="168285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13" name="Google Shape;813;p54"/>
          <p:cNvSpPr txBox="1"/>
          <p:nvPr>
            <p:ph idx="8" type="subTitle"/>
          </p:nvPr>
        </p:nvSpPr>
        <p:spPr>
          <a:xfrm>
            <a:off x="2030438" y="309480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14" name="Google Shape;814;p54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815" name="Google Shape;815;p54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816" name="Google Shape;816;p54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7" name="Google Shape;817;p54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8" name="Google Shape;818;p54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9" name="Google Shape;819;p54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0" name="Google Shape;820;p54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21" name="Google Shape;821;p54"/>
          <p:cNvCxnSpPr/>
          <p:nvPr/>
        </p:nvCxnSpPr>
        <p:spPr>
          <a:xfrm>
            <a:off x="226150" y="1070475"/>
            <a:ext cx="8696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2" name="Google Shape;822;p54"/>
          <p:cNvGrpSpPr/>
          <p:nvPr/>
        </p:nvGrpSpPr>
        <p:grpSpPr>
          <a:xfrm>
            <a:off x="8278325" y="1675325"/>
            <a:ext cx="305751" cy="1555252"/>
            <a:chOff x="7719212" y="1390325"/>
            <a:chExt cx="305751" cy="1555252"/>
          </a:xfrm>
        </p:grpSpPr>
        <p:sp>
          <p:nvSpPr>
            <p:cNvPr id="823" name="Google Shape;823;p54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4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4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55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5"/>
          <p:cNvSpPr txBox="1"/>
          <p:nvPr>
            <p:ph idx="1" type="subTitle"/>
          </p:nvPr>
        </p:nvSpPr>
        <p:spPr>
          <a:xfrm>
            <a:off x="940644" y="22228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30" name="Google Shape;830;p55"/>
          <p:cNvSpPr txBox="1"/>
          <p:nvPr>
            <p:ph idx="2" type="subTitle"/>
          </p:nvPr>
        </p:nvSpPr>
        <p:spPr>
          <a:xfrm>
            <a:off x="3420036" y="22228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31" name="Google Shape;831;p55"/>
          <p:cNvSpPr txBox="1"/>
          <p:nvPr>
            <p:ph idx="3" type="subTitle"/>
          </p:nvPr>
        </p:nvSpPr>
        <p:spPr>
          <a:xfrm>
            <a:off x="940644" y="36562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32" name="Google Shape;832;p55"/>
          <p:cNvSpPr txBox="1"/>
          <p:nvPr>
            <p:ph idx="4" type="subTitle"/>
          </p:nvPr>
        </p:nvSpPr>
        <p:spPr>
          <a:xfrm>
            <a:off x="3420036" y="36562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33" name="Google Shape;833;p55"/>
          <p:cNvSpPr txBox="1"/>
          <p:nvPr>
            <p:ph idx="5" type="subTitle"/>
          </p:nvPr>
        </p:nvSpPr>
        <p:spPr>
          <a:xfrm>
            <a:off x="3420036" y="16363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34" name="Google Shape;834;p55"/>
          <p:cNvSpPr txBox="1"/>
          <p:nvPr>
            <p:ph idx="6" type="subTitle"/>
          </p:nvPr>
        </p:nvSpPr>
        <p:spPr>
          <a:xfrm>
            <a:off x="3420036" y="30697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35" name="Google Shape;835;p55"/>
          <p:cNvSpPr txBox="1"/>
          <p:nvPr>
            <p:ph idx="7" type="subTitle"/>
          </p:nvPr>
        </p:nvSpPr>
        <p:spPr>
          <a:xfrm>
            <a:off x="940644" y="16363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36" name="Google Shape;836;p55"/>
          <p:cNvSpPr txBox="1"/>
          <p:nvPr>
            <p:ph idx="8" type="subTitle"/>
          </p:nvPr>
        </p:nvSpPr>
        <p:spPr>
          <a:xfrm>
            <a:off x="940644" y="30697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37" name="Google Shape;837;p55"/>
          <p:cNvSpPr txBox="1"/>
          <p:nvPr>
            <p:ph idx="9" type="subTitle"/>
          </p:nvPr>
        </p:nvSpPr>
        <p:spPr>
          <a:xfrm>
            <a:off x="5899398" y="2222875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38" name="Google Shape;838;p55"/>
          <p:cNvSpPr txBox="1"/>
          <p:nvPr>
            <p:ph idx="13" type="subTitle"/>
          </p:nvPr>
        </p:nvSpPr>
        <p:spPr>
          <a:xfrm>
            <a:off x="5899398" y="3656275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39" name="Google Shape;839;p55"/>
          <p:cNvSpPr txBox="1"/>
          <p:nvPr>
            <p:ph idx="14" type="subTitle"/>
          </p:nvPr>
        </p:nvSpPr>
        <p:spPr>
          <a:xfrm>
            <a:off x="5899398" y="1636350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40" name="Google Shape;840;p55"/>
          <p:cNvSpPr txBox="1"/>
          <p:nvPr>
            <p:ph idx="15" type="subTitle"/>
          </p:nvPr>
        </p:nvSpPr>
        <p:spPr>
          <a:xfrm>
            <a:off x="5899398" y="3069750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41" name="Google Shape;841;p55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842" name="Google Shape;842;p55"/>
          <p:cNvGrpSpPr/>
          <p:nvPr/>
        </p:nvGrpSpPr>
        <p:grpSpPr>
          <a:xfrm>
            <a:off x="545400" y="1470475"/>
            <a:ext cx="73200" cy="2836500"/>
            <a:chOff x="545400" y="1470475"/>
            <a:chExt cx="73200" cy="2836500"/>
          </a:xfrm>
        </p:grpSpPr>
        <p:sp>
          <p:nvSpPr>
            <p:cNvPr id="843" name="Google Shape;843;p55"/>
            <p:cNvSpPr/>
            <p:nvPr/>
          </p:nvSpPr>
          <p:spPr>
            <a:xfrm flipH="1">
              <a:off x="545400" y="1470475"/>
              <a:ext cx="73200" cy="2836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5"/>
            <p:cNvSpPr/>
            <p:nvPr/>
          </p:nvSpPr>
          <p:spPr>
            <a:xfrm flipH="1">
              <a:off x="545400" y="1470475"/>
              <a:ext cx="73200" cy="645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45" name="Google Shape;845;p55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55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" name="Google Shape;847;p55"/>
          <p:cNvGrpSpPr/>
          <p:nvPr/>
        </p:nvGrpSpPr>
        <p:grpSpPr>
          <a:xfrm>
            <a:off x="844725" y="1188607"/>
            <a:ext cx="7877850" cy="3518843"/>
            <a:chOff x="844725" y="1191332"/>
            <a:chExt cx="7877850" cy="3518843"/>
          </a:xfrm>
        </p:grpSpPr>
        <p:cxnSp>
          <p:nvCxnSpPr>
            <p:cNvPr id="848" name="Google Shape;848;p55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9" name="Google Shape;849;p55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0" name="Google Shape;850;p55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1" name="Google Shape;851;p55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2" name="Google Shape;852;p55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5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6"/>
          <p:cNvSpPr txBox="1"/>
          <p:nvPr>
            <p:ph hasCustomPrompt="1" type="title"/>
          </p:nvPr>
        </p:nvSpPr>
        <p:spPr>
          <a:xfrm>
            <a:off x="838475" y="518575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56"/>
          <p:cNvSpPr txBox="1"/>
          <p:nvPr>
            <p:ph idx="1" type="subTitle"/>
          </p:nvPr>
        </p:nvSpPr>
        <p:spPr>
          <a:xfrm>
            <a:off x="838475" y="1267428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58" name="Google Shape;858;p56"/>
          <p:cNvSpPr txBox="1"/>
          <p:nvPr>
            <p:ph hasCustomPrompt="1" idx="2" type="title"/>
          </p:nvPr>
        </p:nvSpPr>
        <p:spPr>
          <a:xfrm>
            <a:off x="838475" y="1889287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56"/>
          <p:cNvSpPr txBox="1"/>
          <p:nvPr>
            <p:ph idx="3" type="subTitle"/>
          </p:nvPr>
        </p:nvSpPr>
        <p:spPr>
          <a:xfrm>
            <a:off x="838475" y="2629714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60" name="Google Shape;860;p56"/>
          <p:cNvSpPr txBox="1"/>
          <p:nvPr>
            <p:ph hasCustomPrompt="1" idx="4" type="title"/>
          </p:nvPr>
        </p:nvSpPr>
        <p:spPr>
          <a:xfrm>
            <a:off x="838475" y="3260000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1" name="Google Shape;861;p56"/>
          <p:cNvSpPr txBox="1"/>
          <p:nvPr>
            <p:ph idx="5" type="subTitle"/>
          </p:nvPr>
        </p:nvSpPr>
        <p:spPr>
          <a:xfrm>
            <a:off x="838523" y="3992000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862" name="Google Shape;862;p56"/>
          <p:cNvGrpSpPr/>
          <p:nvPr/>
        </p:nvGrpSpPr>
        <p:grpSpPr>
          <a:xfrm>
            <a:off x="8087912" y="663275"/>
            <a:ext cx="305751" cy="1555252"/>
            <a:chOff x="7719212" y="1390325"/>
            <a:chExt cx="305751" cy="1555252"/>
          </a:xfrm>
        </p:grpSpPr>
        <p:sp>
          <p:nvSpPr>
            <p:cNvPr id="863" name="Google Shape;863;p56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6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6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56"/>
          <p:cNvGrpSpPr/>
          <p:nvPr/>
        </p:nvGrpSpPr>
        <p:grpSpPr>
          <a:xfrm>
            <a:off x="838488" y="663275"/>
            <a:ext cx="7732388" cy="4032013"/>
            <a:chOff x="924436" y="663275"/>
            <a:chExt cx="7732388" cy="4032013"/>
          </a:xfrm>
        </p:grpSpPr>
        <p:cxnSp>
          <p:nvCxnSpPr>
            <p:cNvPr id="867" name="Google Shape;867;p56"/>
            <p:cNvCxnSpPr/>
            <p:nvPr/>
          </p:nvCxnSpPr>
          <p:spPr>
            <a:xfrm flipH="1">
              <a:off x="8422350" y="4173600"/>
              <a:ext cx="234000" cy="17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8" name="Google Shape;868;p56"/>
            <p:cNvCxnSpPr/>
            <p:nvPr/>
          </p:nvCxnSpPr>
          <p:spPr>
            <a:xfrm rot="10800000">
              <a:off x="924436" y="4692275"/>
              <a:ext cx="732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9" name="Google Shape;869;p56"/>
            <p:cNvCxnSpPr/>
            <p:nvPr/>
          </p:nvCxnSpPr>
          <p:spPr>
            <a:xfrm flipH="1" rot="10800000">
              <a:off x="8254050" y="4559088"/>
              <a:ext cx="168300" cy="13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0" name="Google Shape;870;p56"/>
            <p:cNvCxnSpPr/>
            <p:nvPr/>
          </p:nvCxnSpPr>
          <p:spPr>
            <a:xfrm>
              <a:off x="8422350" y="4348800"/>
              <a:ext cx="0" cy="21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1" name="Google Shape;871;p56"/>
            <p:cNvCxnSpPr/>
            <p:nvPr/>
          </p:nvCxnSpPr>
          <p:spPr>
            <a:xfrm>
              <a:off x="8656824" y="663275"/>
              <a:ext cx="0" cy="3510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57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7"/>
          <p:cNvSpPr txBox="1"/>
          <p:nvPr>
            <p:ph hasCustomPrompt="1" type="title"/>
          </p:nvPr>
        </p:nvSpPr>
        <p:spPr>
          <a:xfrm>
            <a:off x="843378" y="2002647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6" name="Google Shape;876;p57"/>
          <p:cNvSpPr txBox="1"/>
          <p:nvPr>
            <p:ph idx="1" type="subTitle"/>
          </p:nvPr>
        </p:nvSpPr>
        <p:spPr>
          <a:xfrm>
            <a:off x="843478" y="3849875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77" name="Google Shape;877;p57"/>
          <p:cNvSpPr txBox="1"/>
          <p:nvPr>
            <p:ph hasCustomPrompt="1" idx="2" type="title"/>
          </p:nvPr>
        </p:nvSpPr>
        <p:spPr>
          <a:xfrm>
            <a:off x="3562461" y="2015295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8" name="Google Shape;878;p57"/>
          <p:cNvSpPr txBox="1"/>
          <p:nvPr>
            <p:ph idx="3" type="subTitle"/>
          </p:nvPr>
        </p:nvSpPr>
        <p:spPr>
          <a:xfrm>
            <a:off x="3562511" y="3849879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79" name="Google Shape;879;p57"/>
          <p:cNvSpPr txBox="1"/>
          <p:nvPr>
            <p:ph hasCustomPrompt="1" idx="4" type="title"/>
          </p:nvPr>
        </p:nvSpPr>
        <p:spPr>
          <a:xfrm>
            <a:off x="6281520" y="2002647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0" name="Google Shape;880;p57"/>
          <p:cNvSpPr txBox="1"/>
          <p:nvPr>
            <p:ph idx="5" type="subTitle"/>
          </p:nvPr>
        </p:nvSpPr>
        <p:spPr>
          <a:xfrm>
            <a:off x="6281520" y="3849891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881" name="Google Shape;881;p57"/>
          <p:cNvSpPr txBox="1"/>
          <p:nvPr>
            <p:ph idx="6" type="subTitle"/>
          </p:nvPr>
        </p:nvSpPr>
        <p:spPr>
          <a:xfrm>
            <a:off x="3562512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82" name="Google Shape;882;p57"/>
          <p:cNvSpPr txBox="1"/>
          <p:nvPr>
            <p:ph idx="7" type="subTitle"/>
          </p:nvPr>
        </p:nvSpPr>
        <p:spPr>
          <a:xfrm>
            <a:off x="843475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83" name="Google Shape;883;p57"/>
          <p:cNvSpPr txBox="1"/>
          <p:nvPr>
            <p:ph idx="8" type="subTitle"/>
          </p:nvPr>
        </p:nvSpPr>
        <p:spPr>
          <a:xfrm>
            <a:off x="6281525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884" name="Google Shape;884;p57"/>
          <p:cNvSpPr txBox="1"/>
          <p:nvPr>
            <p:ph idx="9"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85" name="Google Shape;885;p57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6" name="Google Shape;886;p57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887" name="Google Shape;887;p57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8" name="Google Shape;888;p57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9" name="Google Shape;889;p57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0" name="Google Shape;890;p57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1" name="Google Shape;891;p57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92" name="Google Shape;892;p57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58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6" name="Google Shape;896;p5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59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0" name="Google Shape;900;p5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1" name="Google Shape;901;p59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902" name="Google Shape;902;p59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3" name="Google Shape;903;p59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4" name="Google Shape;904;p59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5" name="Google Shape;905;p59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6" name="Google Shape;906;p59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60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0" name="Google Shape;910;p6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1" name="Google Shape;911;p60"/>
          <p:cNvGrpSpPr/>
          <p:nvPr/>
        </p:nvGrpSpPr>
        <p:grpSpPr>
          <a:xfrm>
            <a:off x="797000" y="1068732"/>
            <a:ext cx="7925575" cy="3641443"/>
            <a:chOff x="797000" y="1068732"/>
            <a:chExt cx="7925575" cy="3641443"/>
          </a:xfrm>
        </p:grpSpPr>
        <p:cxnSp>
          <p:nvCxnSpPr>
            <p:cNvPr id="912" name="Google Shape;912;p60"/>
            <p:cNvCxnSpPr/>
            <p:nvPr/>
          </p:nvCxnSpPr>
          <p:spPr>
            <a:xfrm rot="10800000">
              <a:off x="8722575" y="2590375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3" name="Google Shape;913;p60"/>
            <p:cNvCxnSpPr/>
            <p:nvPr/>
          </p:nvCxnSpPr>
          <p:spPr>
            <a:xfrm>
              <a:off x="797000" y="4710175"/>
              <a:ext cx="7537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4" name="Google Shape;914;p60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5" name="Google Shape;915;p60"/>
            <p:cNvCxnSpPr/>
            <p:nvPr/>
          </p:nvCxnSpPr>
          <p:spPr>
            <a:xfrm>
              <a:off x="8509875" y="23776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6" name="Google Shape;916;p60"/>
            <p:cNvCxnSpPr/>
            <p:nvPr/>
          </p:nvCxnSpPr>
          <p:spPr>
            <a:xfrm rot="10800000">
              <a:off x="8509875" y="1068732"/>
              <a:ext cx="0" cy="1308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17" name="Google Shape;917;p60"/>
          <p:cNvGrpSpPr/>
          <p:nvPr/>
        </p:nvGrpSpPr>
        <p:grpSpPr>
          <a:xfrm>
            <a:off x="8520275" y="2684800"/>
            <a:ext cx="73200" cy="1465575"/>
            <a:chOff x="8555350" y="2684800"/>
            <a:chExt cx="73200" cy="1465575"/>
          </a:xfrm>
        </p:grpSpPr>
        <p:sp>
          <p:nvSpPr>
            <p:cNvPr id="918" name="Google Shape;918;p60"/>
            <p:cNvSpPr/>
            <p:nvPr/>
          </p:nvSpPr>
          <p:spPr>
            <a:xfrm rot="5400000">
              <a:off x="8555350" y="2684800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0"/>
            <p:cNvSpPr/>
            <p:nvPr/>
          </p:nvSpPr>
          <p:spPr>
            <a:xfrm rot="5400000">
              <a:off x="8555350" y="314892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0"/>
            <p:cNvSpPr/>
            <p:nvPr/>
          </p:nvSpPr>
          <p:spPr>
            <a:xfrm rot="5400000">
              <a:off x="8555350" y="36130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0"/>
            <p:cNvSpPr/>
            <p:nvPr/>
          </p:nvSpPr>
          <p:spPr>
            <a:xfrm rot="5400000">
              <a:off x="8555350" y="40771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22" name="Google Shape;922;p60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61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6" name="Google Shape;926;p61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7" name="Google Shape;927;p61"/>
          <p:cNvGrpSpPr/>
          <p:nvPr/>
        </p:nvGrpSpPr>
        <p:grpSpPr>
          <a:xfrm>
            <a:off x="6008106" y="447275"/>
            <a:ext cx="2594225" cy="4147325"/>
            <a:chOff x="6008106" y="447275"/>
            <a:chExt cx="2594225" cy="4147325"/>
          </a:xfrm>
        </p:grpSpPr>
        <p:cxnSp>
          <p:nvCxnSpPr>
            <p:cNvPr id="928" name="Google Shape;928;p61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9" name="Google Shape;929;p61"/>
            <p:cNvCxnSpPr/>
            <p:nvPr/>
          </p:nvCxnSpPr>
          <p:spPr>
            <a:xfrm>
              <a:off x="6479256" y="206869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0" name="Google Shape;930;p61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61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2" name="Google Shape;932;p61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3" name="Google Shape;933;p61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4" name="Google Shape;934;p61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35" name="Google Shape;935;p61"/>
          <p:cNvGrpSpPr/>
          <p:nvPr/>
        </p:nvGrpSpPr>
        <p:grpSpPr>
          <a:xfrm>
            <a:off x="7258175" y="598138"/>
            <a:ext cx="863550" cy="73200"/>
            <a:chOff x="7258175" y="598138"/>
            <a:chExt cx="863550" cy="73200"/>
          </a:xfrm>
        </p:grpSpPr>
        <p:sp>
          <p:nvSpPr>
            <p:cNvPr id="936" name="Google Shape;936;p61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1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1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1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720000" y="1410000"/>
            <a:ext cx="3144000" cy="29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8" name="Google Shape;78;p7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" name="Google Shape;79;p7"/>
          <p:cNvGrpSpPr/>
          <p:nvPr/>
        </p:nvGrpSpPr>
        <p:grpSpPr>
          <a:xfrm>
            <a:off x="712800" y="1186288"/>
            <a:ext cx="7890925" cy="3593697"/>
            <a:chOff x="712800" y="1186288"/>
            <a:chExt cx="7890925" cy="3593697"/>
          </a:xfrm>
        </p:grpSpPr>
        <p:sp>
          <p:nvSpPr>
            <p:cNvPr id="80" name="Google Shape;80;p7"/>
            <p:cNvSpPr/>
            <p:nvPr/>
          </p:nvSpPr>
          <p:spPr>
            <a:xfrm>
              <a:off x="712800" y="4446363"/>
              <a:ext cx="333421" cy="333622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" name="Google Shape;81;p7"/>
            <p:cNvGrpSpPr/>
            <p:nvPr/>
          </p:nvGrpSpPr>
          <p:grpSpPr>
            <a:xfrm flipH="1" rot="10800000">
              <a:off x="1001125" y="1186288"/>
              <a:ext cx="7602600" cy="3426888"/>
              <a:chOff x="1001125" y="521425"/>
              <a:chExt cx="7602600" cy="3426888"/>
            </a:xfrm>
          </p:grpSpPr>
          <p:cxnSp>
            <p:nvCxnSpPr>
              <p:cNvPr id="82" name="Google Shape;82;p7"/>
              <p:cNvCxnSpPr/>
              <p:nvPr/>
            </p:nvCxnSpPr>
            <p:spPr>
              <a:xfrm rot="10800000">
                <a:off x="1001125" y="521425"/>
                <a:ext cx="7170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" name="Google Shape;83;p7"/>
              <p:cNvCxnSpPr/>
              <p:nvPr/>
            </p:nvCxnSpPr>
            <p:spPr>
              <a:xfrm rot="10800000">
                <a:off x="8602325" y="917025"/>
                <a:ext cx="0" cy="252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" name="Google Shape;84;p7"/>
              <p:cNvCxnSpPr/>
              <p:nvPr/>
            </p:nvCxnSpPr>
            <p:spPr>
              <a:xfrm>
                <a:off x="8172025" y="521425"/>
                <a:ext cx="4317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" name="Google Shape;85;p7"/>
              <p:cNvCxnSpPr/>
              <p:nvPr/>
            </p:nvCxnSpPr>
            <p:spPr>
              <a:xfrm rot="-5400000">
                <a:off x="8403431" y="3474231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" name="Google Shape;86;p7"/>
              <p:cNvCxnSpPr/>
              <p:nvPr/>
            </p:nvCxnSpPr>
            <p:spPr>
              <a:xfrm rot="10800000">
                <a:off x="8432525" y="3673213"/>
                <a:ext cx="0" cy="27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_1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6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2"/>
          <p:cNvSpPr txBox="1"/>
          <p:nvPr>
            <p:ph type="ctrTitle"/>
          </p:nvPr>
        </p:nvSpPr>
        <p:spPr>
          <a:xfrm>
            <a:off x="712800" y="503125"/>
            <a:ext cx="5169000" cy="99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4" name="Google Shape;944;p62"/>
          <p:cNvSpPr txBox="1"/>
          <p:nvPr>
            <p:ph idx="1" type="subTitle"/>
          </p:nvPr>
        </p:nvSpPr>
        <p:spPr>
          <a:xfrm>
            <a:off x="712800" y="1933700"/>
            <a:ext cx="3571200" cy="118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945" name="Google Shape;945;p62"/>
          <p:cNvGrpSpPr/>
          <p:nvPr/>
        </p:nvGrpSpPr>
        <p:grpSpPr>
          <a:xfrm>
            <a:off x="993625" y="2125032"/>
            <a:ext cx="7728950" cy="2585143"/>
            <a:chOff x="993625" y="2125032"/>
            <a:chExt cx="7728950" cy="2585143"/>
          </a:xfrm>
        </p:grpSpPr>
        <p:cxnSp>
          <p:nvCxnSpPr>
            <p:cNvPr id="946" name="Google Shape;946;p62"/>
            <p:cNvCxnSpPr/>
            <p:nvPr/>
          </p:nvCxnSpPr>
          <p:spPr>
            <a:xfrm rot="10800000">
              <a:off x="8722575" y="2590375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62"/>
            <p:cNvCxnSpPr/>
            <p:nvPr/>
          </p:nvCxnSpPr>
          <p:spPr>
            <a:xfrm>
              <a:off x="993625" y="4710175"/>
              <a:ext cx="7341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62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62"/>
            <p:cNvCxnSpPr/>
            <p:nvPr/>
          </p:nvCxnSpPr>
          <p:spPr>
            <a:xfrm>
              <a:off x="8509875" y="23776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0" name="Google Shape;950;p62"/>
            <p:cNvCxnSpPr/>
            <p:nvPr/>
          </p:nvCxnSpPr>
          <p:spPr>
            <a:xfrm rot="10800000">
              <a:off x="8509875" y="21250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1" name="Google Shape;951;p62"/>
          <p:cNvGrpSpPr/>
          <p:nvPr/>
        </p:nvGrpSpPr>
        <p:grpSpPr>
          <a:xfrm>
            <a:off x="8520275" y="2684800"/>
            <a:ext cx="73200" cy="1465575"/>
            <a:chOff x="8555350" y="2684800"/>
            <a:chExt cx="73200" cy="1465575"/>
          </a:xfrm>
        </p:grpSpPr>
        <p:sp>
          <p:nvSpPr>
            <p:cNvPr id="952" name="Google Shape;952;p62"/>
            <p:cNvSpPr/>
            <p:nvPr/>
          </p:nvSpPr>
          <p:spPr>
            <a:xfrm rot="5400000">
              <a:off x="8555350" y="2684800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2"/>
            <p:cNvSpPr/>
            <p:nvPr/>
          </p:nvSpPr>
          <p:spPr>
            <a:xfrm rot="5400000">
              <a:off x="8555350" y="314892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2"/>
            <p:cNvSpPr/>
            <p:nvPr/>
          </p:nvSpPr>
          <p:spPr>
            <a:xfrm rot="5400000">
              <a:off x="8555350" y="36130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2"/>
            <p:cNvSpPr/>
            <p:nvPr/>
          </p:nvSpPr>
          <p:spPr>
            <a:xfrm rot="5400000">
              <a:off x="8555350" y="40771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56" name="Google Shape;956;p62"/>
          <p:cNvCxnSpPr/>
          <p:nvPr/>
        </p:nvCxnSpPr>
        <p:spPr>
          <a:xfrm>
            <a:off x="220075" y="1671663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62"/>
          <p:cNvSpPr txBox="1"/>
          <p:nvPr/>
        </p:nvSpPr>
        <p:spPr>
          <a:xfrm>
            <a:off x="702350" y="3786725"/>
            <a:ext cx="42063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3"/>
              </a:rPr>
              <a:t>Slidesgo</a:t>
            </a:r>
            <a:r>
              <a:rPr b="1" lang="en" sz="10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, </a:t>
            </a: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4"/>
              </a:rPr>
              <a:t>Flaticon</a:t>
            </a: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5"/>
              </a:rPr>
              <a:t>Freepik</a:t>
            </a:r>
            <a:endParaRPr b="1" sz="10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6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6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6"/>
          <p:cNvSpPr txBox="1"/>
          <p:nvPr>
            <p:ph type="ctrTitle"/>
          </p:nvPr>
        </p:nvSpPr>
        <p:spPr>
          <a:xfrm>
            <a:off x="677850" y="421713"/>
            <a:ext cx="7788300" cy="8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yncopate"/>
              <a:buNone/>
              <a:defRPr sz="7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970" name="Google Shape;970;p66"/>
          <p:cNvSpPr txBox="1"/>
          <p:nvPr>
            <p:ph idx="1" type="subTitle"/>
          </p:nvPr>
        </p:nvSpPr>
        <p:spPr>
          <a:xfrm>
            <a:off x="677850" y="4295250"/>
            <a:ext cx="4709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yncopate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cxnSp>
        <p:nvCxnSpPr>
          <p:cNvPr id="971" name="Google Shape;971;p66"/>
          <p:cNvCxnSpPr/>
          <p:nvPr/>
        </p:nvCxnSpPr>
        <p:spPr>
          <a:xfrm>
            <a:off x="220075" y="24403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72" name="Google Shape;972;p66"/>
          <p:cNvGrpSpPr/>
          <p:nvPr/>
        </p:nvGrpSpPr>
        <p:grpSpPr>
          <a:xfrm>
            <a:off x="8555350" y="2671013"/>
            <a:ext cx="73200" cy="863550"/>
            <a:chOff x="8555350" y="2671013"/>
            <a:chExt cx="73200" cy="863550"/>
          </a:xfrm>
        </p:grpSpPr>
        <p:sp>
          <p:nvSpPr>
            <p:cNvPr id="973" name="Google Shape;973;p66"/>
            <p:cNvSpPr/>
            <p:nvPr/>
          </p:nvSpPr>
          <p:spPr>
            <a:xfrm rot="5400000">
              <a:off x="8555350" y="2671013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 rot="5400000">
              <a:off x="8555350" y="293446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6"/>
            <p:cNvSpPr/>
            <p:nvPr/>
          </p:nvSpPr>
          <p:spPr>
            <a:xfrm rot="5400000">
              <a:off x="8555350" y="31979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6"/>
            <p:cNvSpPr/>
            <p:nvPr/>
          </p:nvSpPr>
          <p:spPr>
            <a:xfrm rot="5400000">
              <a:off x="8555350" y="346136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66"/>
          <p:cNvGrpSpPr/>
          <p:nvPr/>
        </p:nvGrpSpPr>
        <p:grpSpPr>
          <a:xfrm>
            <a:off x="4547325" y="2641813"/>
            <a:ext cx="4120600" cy="2053488"/>
            <a:chOff x="4547325" y="2641813"/>
            <a:chExt cx="4120600" cy="2053488"/>
          </a:xfrm>
        </p:grpSpPr>
        <p:cxnSp>
          <p:nvCxnSpPr>
            <p:cNvPr id="978" name="Google Shape;978;p66"/>
            <p:cNvCxnSpPr/>
            <p:nvPr/>
          </p:nvCxnSpPr>
          <p:spPr>
            <a:xfrm>
              <a:off x="4547325" y="4525500"/>
              <a:ext cx="1824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9" name="Google Shape;979;p66"/>
            <p:cNvCxnSpPr/>
            <p:nvPr/>
          </p:nvCxnSpPr>
          <p:spPr>
            <a:xfrm>
              <a:off x="6595000" y="4695300"/>
              <a:ext cx="2072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0" name="Google Shape;980;p66"/>
            <p:cNvCxnSpPr/>
            <p:nvPr/>
          </p:nvCxnSpPr>
          <p:spPr>
            <a:xfrm rot="10800000">
              <a:off x="8667925" y="3748275"/>
              <a:ext cx="0" cy="94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1" name="Google Shape;981;p66"/>
            <p:cNvCxnSpPr/>
            <p:nvPr/>
          </p:nvCxnSpPr>
          <p:spPr>
            <a:xfrm rot="10800000">
              <a:off x="8439925" y="3584100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2" name="Google Shape;982;p66"/>
            <p:cNvCxnSpPr/>
            <p:nvPr/>
          </p:nvCxnSpPr>
          <p:spPr>
            <a:xfrm rot="10800000">
              <a:off x="8439925" y="2641813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3" name="Google Shape;983;p66"/>
            <p:cNvCxnSpPr/>
            <p:nvPr/>
          </p:nvCxnSpPr>
          <p:spPr>
            <a:xfrm rot="10800000">
              <a:off x="6372225" y="4525488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67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7"/>
          <p:cNvSpPr txBox="1"/>
          <p:nvPr>
            <p:ph type="title"/>
          </p:nvPr>
        </p:nvSpPr>
        <p:spPr>
          <a:xfrm>
            <a:off x="720000" y="1265225"/>
            <a:ext cx="69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8" name="Google Shape;988;p67"/>
          <p:cNvSpPr txBox="1"/>
          <p:nvPr>
            <p:ph idx="1" type="subTitle"/>
          </p:nvPr>
        </p:nvSpPr>
        <p:spPr>
          <a:xfrm>
            <a:off x="867450" y="3882925"/>
            <a:ext cx="44127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cxnSp>
        <p:nvCxnSpPr>
          <p:cNvPr id="989" name="Google Shape;989;p67"/>
          <p:cNvCxnSpPr/>
          <p:nvPr/>
        </p:nvCxnSpPr>
        <p:spPr>
          <a:xfrm>
            <a:off x="220075" y="2261175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0" name="Google Shape;990;p67"/>
          <p:cNvGrpSpPr/>
          <p:nvPr/>
        </p:nvGrpSpPr>
        <p:grpSpPr>
          <a:xfrm>
            <a:off x="987750" y="2778250"/>
            <a:ext cx="7669075" cy="1917050"/>
            <a:chOff x="987750" y="2778250"/>
            <a:chExt cx="7669075" cy="1917050"/>
          </a:xfrm>
        </p:grpSpPr>
        <p:cxnSp>
          <p:nvCxnSpPr>
            <p:cNvPr id="991" name="Google Shape;991;p67"/>
            <p:cNvCxnSpPr/>
            <p:nvPr/>
          </p:nvCxnSpPr>
          <p:spPr>
            <a:xfrm flipH="1">
              <a:off x="8422350" y="4173600"/>
              <a:ext cx="234000" cy="17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2" name="Google Shape;992;p67"/>
            <p:cNvCxnSpPr/>
            <p:nvPr/>
          </p:nvCxnSpPr>
          <p:spPr>
            <a:xfrm rot="10800000">
              <a:off x="987750" y="4695300"/>
              <a:ext cx="7266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3" name="Google Shape;993;p67"/>
            <p:cNvCxnSpPr/>
            <p:nvPr/>
          </p:nvCxnSpPr>
          <p:spPr>
            <a:xfrm flipH="1" rot="10800000">
              <a:off x="8254050" y="4559088"/>
              <a:ext cx="168300" cy="13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4" name="Google Shape;994;p67"/>
            <p:cNvCxnSpPr/>
            <p:nvPr/>
          </p:nvCxnSpPr>
          <p:spPr>
            <a:xfrm>
              <a:off x="8422350" y="4348800"/>
              <a:ext cx="0" cy="21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5" name="Google Shape;995;p67"/>
            <p:cNvCxnSpPr/>
            <p:nvPr/>
          </p:nvCxnSpPr>
          <p:spPr>
            <a:xfrm>
              <a:off x="8656825" y="2778250"/>
              <a:ext cx="0" cy="139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96" name="Google Shape;996;p67"/>
          <p:cNvSpPr txBox="1"/>
          <p:nvPr>
            <p:ph hasCustomPrompt="1" idx="2" type="title"/>
          </p:nvPr>
        </p:nvSpPr>
        <p:spPr>
          <a:xfrm>
            <a:off x="720000" y="278075"/>
            <a:ext cx="30261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8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1" name="Google Shape;1001;p68"/>
          <p:cNvSpPr txBox="1"/>
          <p:nvPr>
            <p:ph idx="1" type="body"/>
          </p:nvPr>
        </p:nvSpPr>
        <p:spPr>
          <a:xfrm>
            <a:off x="720000" y="1152475"/>
            <a:ext cx="777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02" name="Google Shape;1002;p68"/>
          <p:cNvSpPr/>
          <p:nvPr/>
        </p:nvSpPr>
        <p:spPr>
          <a:xfrm rot="5400000">
            <a:off x="8684525" y="192875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3" name="Google Shape;1003;p68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9"/>
          <p:cNvSpPr txBox="1"/>
          <p:nvPr>
            <p:ph idx="1" type="subTitle"/>
          </p:nvPr>
        </p:nvSpPr>
        <p:spPr>
          <a:xfrm>
            <a:off x="1477437" y="1426675"/>
            <a:ext cx="2833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008" name="Google Shape;1008;p69"/>
          <p:cNvSpPr txBox="1"/>
          <p:nvPr>
            <p:ph idx="2" type="subTitle"/>
          </p:nvPr>
        </p:nvSpPr>
        <p:spPr>
          <a:xfrm>
            <a:off x="1477437" y="2985175"/>
            <a:ext cx="2833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009" name="Google Shape;1009;p69"/>
          <p:cNvSpPr txBox="1"/>
          <p:nvPr>
            <p:ph idx="3" type="subTitle"/>
          </p:nvPr>
        </p:nvSpPr>
        <p:spPr>
          <a:xfrm>
            <a:off x="1477425" y="1903400"/>
            <a:ext cx="2833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010" name="Google Shape;1010;p69"/>
          <p:cNvSpPr txBox="1"/>
          <p:nvPr>
            <p:ph idx="4" type="subTitle"/>
          </p:nvPr>
        </p:nvSpPr>
        <p:spPr>
          <a:xfrm>
            <a:off x="1477425" y="3461850"/>
            <a:ext cx="2833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011" name="Google Shape;1011;p69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12" name="Google Shape;1012;p69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13" name="Google Shape;1013;p69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1014" name="Google Shape;1014;p69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5" name="Google Shape;1015;p69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6" name="Google Shape;1016;p69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7" name="Google Shape;1017;p69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8" name="Google Shape;1018;p69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19" name="Google Shape;1019;p69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0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3" name="Google Shape;1023;p7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" name="Google Shape;1024;p70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1025" name="Google Shape;1025;p70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6" name="Google Shape;1026;p70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7" name="Google Shape;1027;p70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8" name="Google Shape;1028;p70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9" name="Google Shape;1029;p70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030" name="Google Shape;1030;p70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71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71"/>
          <p:cNvSpPr txBox="1"/>
          <p:nvPr>
            <p:ph idx="1" type="body"/>
          </p:nvPr>
        </p:nvSpPr>
        <p:spPr>
          <a:xfrm>
            <a:off x="720000" y="1410000"/>
            <a:ext cx="3144000" cy="29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5" name="Google Shape;1035;p71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36" name="Google Shape;1036;p71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7" name="Google Shape;1037;p71"/>
          <p:cNvGrpSpPr/>
          <p:nvPr/>
        </p:nvGrpSpPr>
        <p:grpSpPr>
          <a:xfrm>
            <a:off x="712800" y="1186288"/>
            <a:ext cx="7890925" cy="3593697"/>
            <a:chOff x="712800" y="1186288"/>
            <a:chExt cx="7890925" cy="3593697"/>
          </a:xfrm>
        </p:grpSpPr>
        <p:sp>
          <p:nvSpPr>
            <p:cNvPr id="1038" name="Google Shape;1038;p71"/>
            <p:cNvSpPr/>
            <p:nvPr/>
          </p:nvSpPr>
          <p:spPr>
            <a:xfrm>
              <a:off x="712800" y="4446363"/>
              <a:ext cx="333421" cy="333622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9" name="Google Shape;1039;p71"/>
            <p:cNvGrpSpPr/>
            <p:nvPr/>
          </p:nvGrpSpPr>
          <p:grpSpPr>
            <a:xfrm flipH="1" rot="10800000">
              <a:off x="1001125" y="1186288"/>
              <a:ext cx="7602600" cy="3426888"/>
              <a:chOff x="1001125" y="521425"/>
              <a:chExt cx="7602600" cy="3426888"/>
            </a:xfrm>
          </p:grpSpPr>
          <p:cxnSp>
            <p:nvCxnSpPr>
              <p:cNvPr id="1040" name="Google Shape;1040;p71"/>
              <p:cNvCxnSpPr/>
              <p:nvPr/>
            </p:nvCxnSpPr>
            <p:spPr>
              <a:xfrm rot="10800000">
                <a:off x="1001125" y="521425"/>
                <a:ext cx="7170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1" name="Google Shape;1041;p71"/>
              <p:cNvCxnSpPr/>
              <p:nvPr/>
            </p:nvCxnSpPr>
            <p:spPr>
              <a:xfrm rot="10800000">
                <a:off x="8602325" y="917025"/>
                <a:ext cx="0" cy="252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2" name="Google Shape;1042;p71"/>
              <p:cNvCxnSpPr/>
              <p:nvPr/>
            </p:nvCxnSpPr>
            <p:spPr>
              <a:xfrm>
                <a:off x="8172025" y="521425"/>
                <a:ext cx="4317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3" name="Google Shape;1043;p71"/>
              <p:cNvCxnSpPr/>
              <p:nvPr/>
            </p:nvCxnSpPr>
            <p:spPr>
              <a:xfrm rot="-5400000">
                <a:off x="8403431" y="3474231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4" name="Google Shape;1044;p71"/>
              <p:cNvCxnSpPr/>
              <p:nvPr/>
            </p:nvCxnSpPr>
            <p:spPr>
              <a:xfrm rot="10800000">
                <a:off x="8432525" y="3673213"/>
                <a:ext cx="0" cy="27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7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2"/>
          <p:cNvSpPr txBox="1"/>
          <p:nvPr>
            <p:ph type="title"/>
          </p:nvPr>
        </p:nvSpPr>
        <p:spPr>
          <a:xfrm>
            <a:off x="1187863" y="1145075"/>
            <a:ext cx="6367800" cy="9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049" name="Google Shape;1049;p72"/>
          <p:cNvGrpSpPr/>
          <p:nvPr/>
        </p:nvGrpSpPr>
        <p:grpSpPr>
          <a:xfrm flipH="1">
            <a:off x="712800" y="663275"/>
            <a:ext cx="7858075" cy="4069705"/>
            <a:chOff x="542651" y="663275"/>
            <a:chExt cx="7858075" cy="4069705"/>
          </a:xfrm>
        </p:grpSpPr>
        <p:grpSp>
          <p:nvGrpSpPr>
            <p:cNvPr id="1050" name="Google Shape;1050;p72"/>
            <p:cNvGrpSpPr/>
            <p:nvPr/>
          </p:nvGrpSpPr>
          <p:grpSpPr>
            <a:xfrm flipH="1">
              <a:off x="542651" y="663275"/>
              <a:ext cx="6672488" cy="4032013"/>
              <a:chOff x="1984336" y="663275"/>
              <a:chExt cx="6672488" cy="4032013"/>
            </a:xfrm>
          </p:grpSpPr>
          <p:cxnSp>
            <p:nvCxnSpPr>
              <p:cNvPr id="1051" name="Google Shape;1051;p72"/>
              <p:cNvCxnSpPr/>
              <p:nvPr/>
            </p:nvCxnSpPr>
            <p:spPr>
              <a:xfrm flipH="1">
                <a:off x="8422350" y="4173600"/>
                <a:ext cx="234000" cy="17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2" name="Google Shape;1052;p72"/>
              <p:cNvCxnSpPr/>
              <p:nvPr/>
            </p:nvCxnSpPr>
            <p:spPr>
              <a:xfrm rot="10800000">
                <a:off x="1984336" y="4692275"/>
                <a:ext cx="626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3" name="Google Shape;1053;p72"/>
              <p:cNvCxnSpPr/>
              <p:nvPr/>
            </p:nvCxnSpPr>
            <p:spPr>
              <a:xfrm flipH="1" rot="10800000">
                <a:off x="8254050" y="4559088"/>
                <a:ext cx="168300" cy="13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4" name="Google Shape;1054;p72"/>
              <p:cNvCxnSpPr/>
              <p:nvPr/>
            </p:nvCxnSpPr>
            <p:spPr>
              <a:xfrm>
                <a:off x="8422350" y="4348800"/>
                <a:ext cx="0" cy="21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5" name="Google Shape;1055;p72"/>
              <p:cNvCxnSpPr/>
              <p:nvPr/>
            </p:nvCxnSpPr>
            <p:spPr>
              <a:xfrm>
                <a:off x="8656824" y="663275"/>
                <a:ext cx="0" cy="351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56" name="Google Shape;1056;p72"/>
            <p:cNvGrpSpPr/>
            <p:nvPr/>
          </p:nvGrpSpPr>
          <p:grpSpPr>
            <a:xfrm>
              <a:off x="7215124" y="2643750"/>
              <a:ext cx="1185603" cy="2089230"/>
              <a:chOff x="6427299" y="1444586"/>
              <a:chExt cx="1787700" cy="3150226"/>
            </a:xfrm>
          </p:grpSpPr>
          <p:cxnSp>
            <p:nvCxnSpPr>
              <p:cNvPr id="1057" name="Google Shape;1057;p72"/>
              <p:cNvCxnSpPr/>
              <p:nvPr/>
            </p:nvCxnSpPr>
            <p:spPr>
              <a:xfrm>
                <a:off x="8062495" y="1444586"/>
                <a:ext cx="0" cy="30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8" name="Google Shape;1058;p72"/>
              <p:cNvCxnSpPr/>
              <p:nvPr/>
            </p:nvCxnSpPr>
            <p:spPr>
              <a:xfrm>
                <a:off x="7569867" y="1766989"/>
                <a:ext cx="0" cy="270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9" name="Google Shape;1059;p72"/>
              <p:cNvCxnSpPr/>
              <p:nvPr/>
            </p:nvCxnSpPr>
            <p:spPr>
              <a:xfrm>
                <a:off x="7077239" y="2276630"/>
                <a:ext cx="0" cy="219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60" name="Google Shape;1060;p72"/>
              <p:cNvSpPr/>
              <p:nvPr/>
            </p:nvSpPr>
            <p:spPr>
              <a:xfrm flipH="1">
                <a:off x="6427299" y="4472112"/>
                <a:ext cx="1787700" cy="1227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61" name="Google Shape;1061;p72"/>
              <p:cNvCxnSpPr/>
              <p:nvPr/>
            </p:nvCxnSpPr>
            <p:spPr>
              <a:xfrm>
                <a:off x="6584612" y="3348561"/>
                <a:ext cx="0" cy="111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62" name="Google Shape;1062;p72"/>
          <p:cNvSpPr/>
          <p:nvPr/>
        </p:nvSpPr>
        <p:spPr>
          <a:xfrm rot="5400000">
            <a:off x="8493400" y="448185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 txBox="1"/>
          <p:nvPr>
            <p:ph type="title"/>
          </p:nvPr>
        </p:nvSpPr>
        <p:spPr>
          <a:xfrm>
            <a:off x="1187863" y="1145075"/>
            <a:ext cx="6367800" cy="9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91" name="Google Shape;91;p8"/>
          <p:cNvGrpSpPr/>
          <p:nvPr/>
        </p:nvGrpSpPr>
        <p:grpSpPr>
          <a:xfrm flipH="1">
            <a:off x="712800" y="663275"/>
            <a:ext cx="7858075" cy="4069705"/>
            <a:chOff x="542651" y="663275"/>
            <a:chExt cx="7858075" cy="4069705"/>
          </a:xfrm>
        </p:grpSpPr>
        <p:grpSp>
          <p:nvGrpSpPr>
            <p:cNvPr id="92" name="Google Shape;92;p8"/>
            <p:cNvGrpSpPr/>
            <p:nvPr/>
          </p:nvGrpSpPr>
          <p:grpSpPr>
            <a:xfrm flipH="1">
              <a:off x="542651" y="663275"/>
              <a:ext cx="6672488" cy="4032013"/>
              <a:chOff x="1984336" y="663275"/>
              <a:chExt cx="6672488" cy="4032013"/>
            </a:xfrm>
          </p:grpSpPr>
          <p:cxnSp>
            <p:nvCxnSpPr>
              <p:cNvPr id="93" name="Google Shape;93;p8"/>
              <p:cNvCxnSpPr/>
              <p:nvPr/>
            </p:nvCxnSpPr>
            <p:spPr>
              <a:xfrm flipH="1">
                <a:off x="8422350" y="4173600"/>
                <a:ext cx="234000" cy="17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" name="Google Shape;94;p8"/>
              <p:cNvCxnSpPr/>
              <p:nvPr/>
            </p:nvCxnSpPr>
            <p:spPr>
              <a:xfrm rot="10800000">
                <a:off x="1984336" y="4692275"/>
                <a:ext cx="626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" name="Google Shape;95;p8"/>
              <p:cNvCxnSpPr/>
              <p:nvPr/>
            </p:nvCxnSpPr>
            <p:spPr>
              <a:xfrm flipH="1" rot="10800000">
                <a:off x="8254050" y="4559088"/>
                <a:ext cx="168300" cy="13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" name="Google Shape;96;p8"/>
              <p:cNvCxnSpPr/>
              <p:nvPr/>
            </p:nvCxnSpPr>
            <p:spPr>
              <a:xfrm>
                <a:off x="8422350" y="4348800"/>
                <a:ext cx="0" cy="21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" name="Google Shape;97;p8"/>
              <p:cNvCxnSpPr/>
              <p:nvPr/>
            </p:nvCxnSpPr>
            <p:spPr>
              <a:xfrm>
                <a:off x="8656824" y="663275"/>
                <a:ext cx="0" cy="351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8" name="Google Shape;98;p8"/>
            <p:cNvGrpSpPr/>
            <p:nvPr/>
          </p:nvGrpSpPr>
          <p:grpSpPr>
            <a:xfrm>
              <a:off x="7215124" y="2643750"/>
              <a:ext cx="1185603" cy="2089230"/>
              <a:chOff x="6427299" y="1444586"/>
              <a:chExt cx="1787700" cy="3150226"/>
            </a:xfrm>
          </p:grpSpPr>
          <p:cxnSp>
            <p:nvCxnSpPr>
              <p:cNvPr id="99" name="Google Shape;99;p8"/>
              <p:cNvCxnSpPr/>
              <p:nvPr/>
            </p:nvCxnSpPr>
            <p:spPr>
              <a:xfrm>
                <a:off x="8062495" y="1444586"/>
                <a:ext cx="0" cy="30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8"/>
              <p:cNvCxnSpPr/>
              <p:nvPr/>
            </p:nvCxnSpPr>
            <p:spPr>
              <a:xfrm>
                <a:off x="7569867" y="1766989"/>
                <a:ext cx="0" cy="270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8"/>
              <p:cNvCxnSpPr/>
              <p:nvPr/>
            </p:nvCxnSpPr>
            <p:spPr>
              <a:xfrm>
                <a:off x="7077239" y="2276630"/>
                <a:ext cx="0" cy="219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2" name="Google Shape;102;p8"/>
              <p:cNvSpPr/>
              <p:nvPr/>
            </p:nvSpPr>
            <p:spPr>
              <a:xfrm flipH="1">
                <a:off x="6427299" y="4472112"/>
                <a:ext cx="1787700" cy="1227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3" name="Google Shape;103;p8"/>
              <p:cNvCxnSpPr/>
              <p:nvPr/>
            </p:nvCxnSpPr>
            <p:spPr>
              <a:xfrm>
                <a:off x="6584612" y="3348561"/>
                <a:ext cx="0" cy="111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4" name="Google Shape;104;p8"/>
          <p:cNvSpPr/>
          <p:nvPr/>
        </p:nvSpPr>
        <p:spPr>
          <a:xfrm rot="5400000">
            <a:off x="8493400" y="448185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3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3"/>
          <p:cNvSpPr txBox="1"/>
          <p:nvPr>
            <p:ph type="title"/>
          </p:nvPr>
        </p:nvSpPr>
        <p:spPr>
          <a:xfrm>
            <a:off x="712800" y="611200"/>
            <a:ext cx="69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7" name="Google Shape;1067;p73"/>
          <p:cNvSpPr txBox="1"/>
          <p:nvPr>
            <p:ph idx="1" type="subTitle"/>
          </p:nvPr>
        </p:nvSpPr>
        <p:spPr>
          <a:xfrm>
            <a:off x="867450" y="2845200"/>
            <a:ext cx="55002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1068" name="Google Shape;1068;p73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1069" name="Google Shape;1069;p73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0" name="Google Shape;1070;p73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1" name="Google Shape;1071;p73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2" name="Google Shape;1072;p73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3" name="Google Shape;1073;p73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4"/>
          <p:cNvSpPr txBox="1"/>
          <p:nvPr>
            <p:ph type="title"/>
          </p:nvPr>
        </p:nvSpPr>
        <p:spPr>
          <a:xfrm>
            <a:off x="638250" y="3347700"/>
            <a:ext cx="7986000" cy="12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5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75"/>
          <p:cNvSpPr txBox="1"/>
          <p:nvPr>
            <p:ph hasCustomPrompt="1" type="title"/>
          </p:nvPr>
        </p:nvSpPr>
        <p:spPr>
          <a:xfrm>
            <a:off x="712800" y="663413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1" name="Google Shape;1081;p75"/>
          <p:cNvSpPr txBox="1"/>
          <p:nvPr>
            <p:ph idx="1" type="subTitle"/>
          </p:nvPr>
        </p:nvSpPr>
        <p:spPr>
          <a:xfrm>
            <a:off x="712800" y="216232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 Light"/>
              <a:buNone/>
              <a:defRPr sz="18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82" name="Google Shape;1082;p75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1083" name="Google Shape;1083;p75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4" name="Google Shape;1084;p75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5" name="Google Shape;1085;p75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6" name="Google Shape;1086;p75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7" name="Google Shape;1087;p75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88" name="Google Shape;1088;p75"/>
          <p:cNvGrpSpPr/>
          <p:nvPr/>
        </p:nvGrpSpPr>
        <p:grpSpPr>
          <a:xfrm>
            <a:off x="8135800" y="3463350"/>
            <a:ext cx="346200" cy="843625"/>
            <a:chOff x="8135800" y="3463350"/>
            <a:chExt cx="346200" cy="843625"/>
          </a:xfrm>
        </p:grpSpPr>
        <p:cxnSp>
          <p:nvCxnSpPr>
            <p:cNvPr id="1089" name="Google Shape;1089;p75"/>
            <p:cNvCxnSpPr/>
            <p:nvPr/>
          </p:nvCxnSpPr>
          <p:spPr>
            <a:xfrm flipH="1">
              <a:off x="8135800" y="3463350"/>
              <a:ext cx="34620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0" name="Google Shape;1090;p75"/>
            <p:cNvCxnSpPr/>
            <p:nvPr/>
          </p:nvCxnSpPr>
          <p:spPr>
            <a:xfrm flipH="1">
              <a:off x="8135800" y="3998575"/>
              <a:ext cx="34620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77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7"/>
          <p:cNvSpPr txBox="1"/>
          <p:nvPr>
            <p:ph idx="1" type="subTitle"/>
          </p:nvPr>
        </p:nvSpPr>
        <p:spPr>
          <a:xfrm>
            <a:off x="880325" y="2189625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096" name="Google Shape;1096;p77"/>
          <p:cNvSpPr txBox="1"/>
          <p:nvPr>
            <p:ph idx="2" type="subTitle"/>
          </p:nvPr>
        </p:nvSpPr>
        <p:spPr>
          <a:xfrm>
            <a:off x="3866900" y="2189625"/>
            <a:ext cx="251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097" name="Google Shape;1097;p77"/>
          <p:cNvSpPr txBox="1"/>
          <p:nvPr>
            <p:ph idx="3" type="subTitle"/>
          </p:nvPr>
        </p:nvSpPr>
        <p:spPr>
          <a:xfrm>
            <a:off x="880325" y="3911900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098" name="Google Shape;1098;p77"/>
          <p:cNvSpPr txBox="1"/>
          <p:nvPr>
            <p:ph idx="4" type="subTitle"/>
          </p:nvPr>
        </p:nvSpPr>
        <p:spPr>
          <a:xfrm>
            <a:off x="3866900" y="3911900"/>
            <a:ext cx="251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anium Light"/>
              <a:buNone/>
              <a:defRPr>
                <a:solidFill>
                  <a:schemeClr val="accent2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099" name="Google Shape;1099;p77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00" name="Google Shape;1100;p77"/>
          <p:cNvGrpSpPr/>
          <p:nvPr/>
        </p:nvGrpSpPr>
        <p:grpSpPr>
          <a:xfrm>
            <a:off x="6008106" y="447275"/>
            <a:ext cx="2594225" cy="4147325"/>
            <a:chOff x="6008106" y="447275"/>
            <a:chExt cx="2594225" cy="4147325"/>
          </a:xfrm>
        </p:grpSpPr>
        <p:cxnSp>
          <p:nvCxnSpPr>
            <p:cNvPr id="1101" name="Google Shape;1101;p77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77"/>
            <p:cNvCxnSpPr/>
            <p:nvPr/>
          </p:nvCxnSpPr>
          <p:spPr>
            <a:xfrm>
              <a:off x="6479256" y="206869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3" name="Google Shape;1103;p77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4" name="Google Shape;1104;p77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5" name="Google Shape;1105;p77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6" name="Google Shape;1106;p77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7" name="Google Shape;1107;p77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8" name="Google Shape;1108;p77"/>
          <p:cNvGrpSpPr/>
          <p:nvPr/>
        </p:nvGrpSpPr>
        <p:grpSpPr>
          <a:xfrm>
            <a:off x="7258175" y="598138"/>
            <a:ext cx="863550" cy="73200"/>
            <a:chOff x="7258175" y="598138"/>
            <a:chExt cx="863550" cy="73200"/>
          </a:xfrm>
        </p:grpSpPr>
        <p:sp>
          <p:nvSpPr>
            <p:cNvPr id="1109" name="Google Shape;1109;p77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7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7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7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77"/>
          <p:cNvSpPr txBox="1"/>
          <p:nvPr>
            <p:ph idx="5" type="subTitle"/>
          </p:nvPr>
        </p:nvSpPr>
        <p:spPr>
          <a:xfrm>
            <a:off x="880325" y="1811875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114" name="Google Shape;1114;p77"/>
          <p:cNvSpPr txBox="1"/>
          <p:nvPr>
            <p:ph idx="6" type="subTitle"/>
          </p:nvPr>
        </p:nvSpPr>
        <p:spPr>
          <a:xfrm>
            <a:off x="880325" y="3534150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115" name="Google Shape;1115;p77"/>
          <p:cNvSpPr txBox="1"/>
          <p:nvPr>
            <p:ph idx="7" type="subTitle"/>
          </p:nvPr>
        </p:nvSpPr>
        <p:spPr>
          <a:xfrm>
            <a:off x="3866900" y="1811875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116" name="Google Shape;1116;p77"/>
          <p:cNvSpPr txBox="1"/>
          <p:nvPr>
            <p:ph idx="8" type="subTitle"/>
          </p:nvPr>
        </p:nvSpPr>
        <p:spPr>
          <a:xfrm>
            <a:off x="3866900" y="3534150"/>
            <a:ext cx="2514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117" name="Google Shape;1117;p77"/>
          <p:cNvSpPr txBox="1"/>
          <p:nvPr>
            <p:ph hasCustomPrompt="1" idx="9" type="title"/>
          </p:nvPr>
        </p:nvSpPr>
        <p:spPr>
          <a:xfrm>
            <a:off x="880325" y="1184225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8" name="Google Shape;1118;p77"/>
          <p:cNvSpPr txBox="1"/>
          <p:nvPr>
            <p:ph hasCustomPrompt="1" idx="13" type="title"/>
          </p:nvPr>
        </p:nvSpPr>
        <p:spPr>
          <a:xfrm>
            <a:off x="3866900" y="1184225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9" name="Google Shape;1119;p77"/>
          <p:cNvSpPr txBox="1"/>
          <p:nvPr>
            <p:ph hasCustomPrompt="1" idx="14" type="title"/>
          </p:nvPr>
        </p:nvSpPr>
        <p:spPr>
          <a:xfrm>
            <a:off x="880325" y="2906488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0" name="Google Shape;1120;p77"/>
          <p:cNvSpPr txBox="1"/>
          <p:nvPr>
            <p:ph hasCustomPrompt="1" idx="15" type="title"/>
          </p:nvPr>
        </p:nvSpPr>
        <p:spPr>
          <a:xfrm>
            <a:off x="3866900" y="2906488"/>
            <a:ext cx="1601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8"/>
          <p:cNvSpPr txBox="1"/>
          <p:nvPr>
            <p:ph type="title"/>
          </p:nvPr>
        </p:nvSpPr>
        <p:spPr>
          <a:xfrm>
            <a:off x="732100" y="3434000"/>
            <a:ext cx="42555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5" name="Google Shape;1125;p78"/>
          <p:cNvSpPr txBox="1"/>
          <p:nvPr>
            <p:ph idx="1" type="subTitle"/>
          </p:nvPr>
        </p:nvSpPr>
        <p:spPr>
          <a:xfrm>
            <a:off x="732100" y="1148813"/>
            <a:ext cx="62277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126" name="Google Shape;1126;p78"/>
          <p:cNvGrpSpPr/>
          <p:nvPr/>
        </p:nvGrpSpPr>
        <p:grpSpPr>
          <a:xfrm>
            <a:off x="8125437" y="1094425"/>
            <a:ext cx="305751" cy="1555252"/>
            <a:chOff x="7719212" y="1390325"/>
            <a:chExt cx="305751" cy="1555252"/>
          </a:xfrm>
        </p:grpSpPr>
        <p:sp>
          <p:nvSpPr>
            <p:cNvPr id="1127" name="Google Shape;1127;p78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8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8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Google Shape;1130;p78"/>
          <p:cNvGrpSpPr/>
          <p:nvPr/>
        </p:nvGrpSpPr>
        <p:grpSpPr>
          <a:xfrm>
            <a:off x="732100" y="448900"/>
            <a:ext cx="7854250" cy="4245675"/>
            <a:chOff x="732100" y="303275"/>
            <a:chExt cx="7854250" cy="4245675"/>
          </a:xfrm>
        </p:grpSpPr>
        <p:cxnSp>
          <p:nvCxnSpPr>
            <p:cNvPr id="1131" name="Google Shape;1131;p78"/>
            <p:cNvCxnSpPr/>
            <p:nvPr/>
          </p:nvCxnSpPr>
          <p:spPr>
            <a:xfrm>
              <a:off x="8586350" y="884107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2" name="Google Shape;1132;p78"/>
            <p:cNvCxnSpPr/>
            <p:nvPr/>
          </p:nvCxnSpPr>
          <p:spPr>
            <a:xfrm>
              <a:off x="1282750" y="473100"/>
              <a:ext cx="6915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3" name="Google Shape;1133;p78"/>
            <p:cNvCxnSpPr/>
            <p:nvPr/>
          </p:nvCxnSpPr>
          <p:spPr>
            <a:xfrm rot="10800000">
              <a:off x="8198450" y="473107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4" name="Google Shape;1134;p78"/>
            <p:cNvCxnSpPr/>
            <p:nvPr/>
          </p:nvCxnSpPr>
          <p:spPr>
            <a:xfrm flipH="1" rot="10800000">
              <a:off x="8373650" y="2592957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5" name="Google Shape;1135;p78"/>
            <p:cNvCxnSpPr/>
            <p:nvPr/>
          </p:nvCxnSpPr>
          <p:spPr>
            <a:xfrm>
              <a:off x="8373650" y="2805650"/>
              <a:ext cx="0" cy="1743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6" name="Google Shape;1136;p78"/>
            <p:cNvCxnSpPr/>
            <p:nvPr/>
          </p:nvCxnSpPr>
          <p:spPr>
            <a:xfrm>
              <a:off x="1054750" y="303288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p78"/>
            <p:cNvCxnSpPr/>
            <p:nvPr/>
          </p:nvCxnSpPr>
          <p:spPr>
            <a:xfrm>
              <a:off x="732100" y="303275"/>
              <a:ext cx="322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9"/>
          <p:cNvSpPr txBox="1"/>
          <p:nvPr>
            <p:ph idx="1" type="subTitle"/>
          </p:nvPr>
        </p:nvSpPr>
        <p:spPr>
          <a:xfrm>
            <a:off x="782950" y="2796975"/>
            <a:ext cx="29403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142" name="Google Shape;1142;p79"/>
          <p:cNvSpPr txBox="1"/>
          <p:nvPr>
            <p:ph type="title"/>
          </p:nvPr>
        </p:nvSpPr>
        <p:spPr>
          <a:xfrm>
            <a:off x="782950" y="1615050"/>
            <a:ext cx="2940300" cy="9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43" name="Google Shape;1143;p79"/>
          <p:cNvGrpSpPr/>
          <p:nvPr/>
        </p:nvGrpSpPr>
        <p:grpSpPr>
          <a:xfrm flipH="1">
            <a:off x="1013563" y="566838"/>
            <a:ext cx="863550" cy="73200"/>
            <a:chOff x="7258175" y="598138"/>
            <a:chExt cx="863550" cy="73200"/>
          </a:xfrm>
        </p:grpSpPr>
        <p:sp>
          <p:nvSpPr>
            <p:cNvPr id="1144" name="Google Shape;1144;p79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9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9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9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79"/>
          <p:cNvGrpSpPr/>
          <p:nvPr/>
        </p:nvGrpSpPr>
        <p:grpSpPr>
          <a:xfrm>
            <a:off x="532956" y="415975"/>
            <a:ext cx="7976969" cy="4147325"/>
            <a:chOff x="532956" y="447275"/>
            <a:chExt cx="7976969" cy="4147325"/>
          </a:xfrm>
        </p:grpSpPr>
        <p:cxnSp>
          <p:nvCxnSpPr>
            <p:cNvPr id="1149" name="Google Shape;1149;p79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0" name="Google Shape;1150;p79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1" name="Google Shape;1151;p79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2" name="Google Shape;1152;p79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p79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p79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p79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56" name="Google Shape;1156;p79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1157" name="Google Shape;1157;p79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8" name="Google Shape;1158;p79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8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2" name="Google Shape;1162;p80"/>
          <p:cNvGrpSpPr/>
          <p:nvPr/>
        </p:nvGrpSpPr>
        <p:grpSpPr>
          <a:xfrm flipH="1">
            <a:off x="628744" y="415975"/>
            <a:ext cx="7976969" cy="4147325"/>
            <a:chOff x="532956" y="447275"/>
            <a:chExt cx="7976969" cy="4147325"/>
          </a:xfrm>
        </p:grpSpPr>
        <p:cxnSp>
          <p:nvCxnSpPr>
            <p:cNvPr id="1163" name="Google Shape;1163;p80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4" name="Google Shape;1164;p80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5" name="Google Shape;1165;p80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6" name="Google Shape;1166;p80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7" name="Google Shape;1167;p80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8" name="Google Shape;1168;p80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9" name="Google Shape;1169;p80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70" name="Google Shape;1170;p80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1171" name="Google Shape;1171;p80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2" name="Google Shape;1172;p80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73" name="Google Shape;1173;p80"/>
          <p:cNvGrpSpPr/>
          <p:nvPr/>
        </p:nvGrpSpPr>
        <p:grpSpPr>
          <a:xfrm>
            <a:off x="7261556" y="566838"/>
            <a:ext cx="863550" cy="73200"/>
            <a:chOff x="7258175" y="598138"/>
            <a:chExt cx="863550" cy="73200"/>
          </a:xfrm>
        </p:grpSpPr>
        <p:sp>
          <p:nvSpPr>
            <p:cNvPr id="1174" name="Google Shape;1174;p80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0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0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0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8" name="Google Shape;1178;p80"/>
          <p:cNvSpPr txBox="1"/>
          <p:nvPr>
            <p:ph idx="1" type="subTitle"/>
          </p:nvPr>
        </p:nvSpPr>
        <p:spPr>
          <a:xfrm>
            <a:off x="5490475" y="2796975"/>
            <a:ext cx="29403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179" name="Google Shape;1179;p80"/>
          <p:cNvSpPr txBox="1"/>
          <p:nvPr>
            <p:ph type="title"/>
          </p:nvPr>
        </p:nvSpPr>
        <p:spPr>
          <a:xfrm>
            <a:off x="5490475" y="1615050"/>
            <a:ext cx="2940300" cy="9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9">
          <p15:clr>
            <a:srgbClr val="FA7B17"/>
          </p15:clr>
        </p15:guide>
        <p15:guide id="2" pos="5311">
          <p15:clr>
            <a:srgbClr val="FA7B17"/>
          </p15:clr>
        </p15:guide>
        <p15:guide id="3" orient="horz" pos="340">
          <p15:clr>
            <a:srgbClr val="FA7B17"/>
          </p15:clr>
        </p15:guide>
        <p15:guide id="4" orient="horz" pos="2903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81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81"/>
          <p:cNvSpPr txBox="1"/>
          <p:nvPr>
            <p:ph idx="1" type="subTitle"/>
          </p:nvPr>
        </p:nvSpPr>
        <p:spPr>
          <a:xfrm>
            <a:off x="782950" y="3441525"/>
            <a:ext cx="3584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184" name="Google Shape;1184;p81"/>
          <p:cNvSpPr txBox="1"/>
          <p:nvPr>
            <p:ph type="title"/>
          </p:nvPr>
        </p:nvSpPr>
        <p:spPr>
          <a:xfrm>
            <a:off x="782950" y="1154050"/>
            <a:ext cx="3584700" cy="21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85" name="Google Shape;1185;p81"/>
          <p:cNvGrpSpPr/>
          <p:nvPr/>
        </p:nvGrpSpPr>
        <p:grpSpPr>
          <a:xfrm flipH="1">
            <a:off x="1013563" y="566838"/>
            <a:ext cx="863550" cy="73200"/>
            <a:chOff x="7258175" y="598138"/>
            <a:chExt cx="863550" cy="73200"/>
          </a:xfrm>
        </p:grpSpPr>
        <p:sp>
          <p:nvSpPr>
            <p:cNvPr id="1186" name="Google Shape;1186;p81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1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1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1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81"/>
          <p:cNvGrpSpPr/>
          <p:nvPr/>
        </p:nvGrpSpPr>
        <p:grpSpPr>
          <a:xfrm>
            <a:off x="532956" y="415975"/>
            <a:ext cx="7976969" cy="4147325"/>
            <a:chOff x="532956" y="447275"/>
            <a:chExt cx="7976969" cy="4147325"/>
          </a:xfrm>
        </p:grpSpPr>
        <p:cxnSp>
          <p:nvCxnSpPr>
            <p:cNvPr id="1191" name="Google Shape;1191;p81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2" name="Google Shape;1192;p81"/>
            <p:cNvCxnSpPr/>
            <p:nvPr/>
          </p:nvCxnSpPr>
          <p:spPr>
            <a:xfrm>
              <a:off x="2184881" y="675194"/>
              <a:ext cx="5674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3" name="Google Shape;1193;p81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4" name="Google Shape;1194;p81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5" name="Google Shape;1195;p81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6" name="Google Shape;1196;p81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7" name="Google Shape;1197;p81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98" name="Google Shape;1198;p81"/>
            <p:cNvGrpSpPr/>
            <p:nvPr/>
          </p:nvGrpSpPr>
          <p:grpSpPr>
            <a:xfrm flipH="1" rot="-5400000">
              <a:off x="8099591" y="261003"/>
              <a:ext cx="169813" cy="650856"/>
              <a:chOff x="8432519" y="4091419"/>
              <a:chExt cx="169813" cy="650856"/>
            </a:xfrm>
          </p:grpSpPr>
          <p:cxnSp>
            <p:nvCxnSpPr>
              <p:cNvPr id="1199" name="Google Shape;1199;p81"/>
              <p:cNvCxnSpPr/>
              <p:nvPr/>
            </p:nvCxnSpPr>
            <p:spPr>
              <a:xfrm rot="-5400000">
                <a:off x="8403431" y="4120519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0" name="Google Shape;1200;p81"/>
              <p:cNvCxnSpPr/>
              <p:nvPr/>
            </p:nvCxnSpPr>
            <p:spPr>
              <a:xfrm rot="-5400000">
                <a:off x="8221019" y="4530775"/>
                <a:ext cx="423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8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2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05" name="Google Shape;1205;p82"/>
          <p:cNvGrpSpPr/>
          <p:nvPr/>
        </p:nvGrpSpPr>
        <p:grpSpPr>
          <a:xfrm>
            <a:off x="7261556" y="611525"/>
            <a:ext cx="863550" cy="73200"/>
            <a:chOff x="7258175" y="598138"/>
            <a:chExt cx="863550" cy="73200"/>
          </a:xfrm>
        </p:grpSpPr>
        <p:sp>
          <p:nvSpPr>
            <p:cNvPr id="1206" name="Google Shape;1206;p82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2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2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2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" name="Google Shape;1210;p82"/>
          <p:cNvSpPr txBox="1"/>
          <p:nvPr>
            <p:ph idx="1" type="subTitle"/>
          </p:nvPr>
        </p:nvSpPr>
        <p:spPr>
          <a:xfrm>
            <a:off x="5660150" y="2129100"/>
            <a:ext cx="255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211" name="Google Shape;1211;p82"/>
          <p:cNvSpPr txBox="1"/>
          <p:nvPr>
            <p:ph idx="2" type="subTitle"/>
          </p:nvPr>
        </p:nvSpPr>
        <p:spPr>
          <a:xfrm>
            <a:off x="5660150" y="1785600"/>
            <a:ext cx="2556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1212" name="Google Shape;1212;p82"/>
          <p:cNvGrpSpPr/>
          <p:nvPr/>
        </p:nvGrpSpPr>
        <p:grpSpPr>
          <a:xfrm flipH="1">
            <a:off x="3573388" y="460663"/>
            <a:ext cx="5032325" cy="4147325"/>
            <a:chOff x="532956" y="447275"/>
            <a:chExt cx="5032325" cy="4147325"/>
          </a:xfrm>
        </p:grpSpPr>
        <p:cxnSp>
          <p:nvCxnSpPr>
            <p:cNvPr id="1213" name="Google Shape;1213;p82"/>
            <p:cNvCxnSpPr/>
            <p:nvPr/>
          </p:nvCxnSpPr>
          <p:spPr>
            <a:xfrm>
              <a:off x="966263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4" name="Google Shape;1214;p82"/>
            <p:cNvCxnSpPr/>
            <p:nvPr/>
          </p:nvCxnSpPr>
          <p:spPr>
            <a:xfrm>
              <a:off x="2184881" y="675194"/>
              <a:ext cx="3380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5" name="Google Shape;1215;p82"/>
            <p:cNvCxnSpPr/>
            <p:nvPr/>
          </p:nvCxnSpPr>
          <p:spPr>
            <a:xfrm rot="10800000">
              <a:off x="532963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" name="Google Shape;1216;p82"/>
            <p:cNvCxnSpPr/>
            <p:nvPr/>
          </p:nvCxnSpPr>
          <p:spPr>
            <a:xfrm rot="10800000">
              <a:off x="702763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7" name="Google Shape;1217;p82"/>
            <p:cNvCxnSpPr/>
            <p:nvPr/>
          </p:nvCxnSpPr>
          <p:spPr>
            <a:xfrm flipH="1" rot="5400000">
              <a:off x="503856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8" name="Google Shape;1218;p82"/>
            <p:cNvCxnSpPr/>
            <p:nvPr/>
          </p:nvCxnSpPr>
          <p:spPr>
            <a:xfrm flipH="1">
              <a:off x="534263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9" name="Google Shape;1219;p82"/>
            <p:cNvCxnSpPr/>
            <p:nvPr/>
          </p:nvCxnSpPr>
          <p:spPr>
            <a:xfrm>
              <a:off x="1960175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20" name="Google Shape;1220;p82"/>
          <p:cNvSpPr txBox="1"/>
          <p:nvPr>
            <p:ph idx="3" type="subTitle"/>
          </p:nvPr>
        </p:nvSpPr>
        <p:spPr>
          <a:xfrm>
            <a:off x="5660150" y="3283688"/>
            <a:ext cx="255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221" name="Google Shape;1221;p82"/>
          <p:cNvSpPr txBox="1"/>
          <p:nvPr>
            <p:ph idx="4" type="subTitle"/>
          </p:nvPr>
        </p:nvSpPr>
        <p:spPr>
          <a:xfrm>
            <a:off x="5660150" y="2940188"/>
            <a:ext cx="25566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 txBox="1"/>
          <p:nvPr>
            <p:ph type="title"/>
          </p:nvPr>
        </p:nvSpPr>
        <p:spPr>
          <a:xfrm>
            <a:off x="712800" y="611200"/>
            <a:ext cx="69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9"/>
          <p:cNvSpPr txBox="1"/>
          <p:nvPr>
            <p:ph idx="1" type="subTitle"/>
          </p:nvPr>
        </p:nvSpPr>
        <p:spPr>
          <a:xfrm>
            <a:off x="867450" y="2845200"/>
            <a:ext cx="55002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110" name="Google Shape;110;p9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111" name="Google Shape;111;p9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9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9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9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9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83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83"/>
          <p:cNvSpPr txBox="1"/>
          <p:nvPr>
            <p:ph type="title"/>
          </p:nvPr>
        </p:nvSpPr>
        <p:spPr>
          <a:xfrm>
            <a:off x="2013313" y="757575"/>
            <a:ext cx="6367800" cy="13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26" name="Google Shape;1226;p83"/>
          <p:cNvSpPr txBox="1"/>
          <p:nvPr>
            <p:ph idx="1" type="subTitle"/>
          </p:nvPr>
        </p:nvSpPr>
        <p:spPr>
          <a:xfrm>
            <a:off x="3612425" y="2218275"/>
            <a:ext cx="4560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227" name="Google Shape;1227;p83"/>
          <p:cNvGrpSpPr/>
          <p:nvPr/>
        </p:nvGrpSpPr>
        <p:grpSpPr>
          <a:xfrm flipH="1" rot="10800000">
            <a:off x="744606" y="447275"/>
            <a:ext cx="7857725" cy="4147325"/>
            <a:chOff x="744606" y="447275"/>
            <a:chExt cx="7857725" cy="4147325"/>
          </a:xfrm>
        </p:grpSpPr>
        <p:cxnSp>
          <p:nvCxnSpPr>
            <p:cNvPr id="1228" name="Google Shape;1228;p83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p83"/>
            <p:cNvCxnSpPr/>
            <p:nvPr/>
          </p:nvCxnSpPr>
          <p:spPr>
            <a:xfrm rot="10800000">
              <a:off x="744606" y="678019"/>
              <a:ext cx="620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0" name="Google Shape;1230;p83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1" name="Google Shape;1231;p83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p83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p83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4" name="Google Shape;1234;p83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35" name="Google Shape;1235;p83"/>
          <p:cNvGrpSpPr/>
          <p:nvPr/>
        </p:nvGrpSpPr>
        <p:grpSpPr>
          <a:xfrm flipH="1" rot="10800000">
            <a:off x="7258175" y="4370538"/>
            <a:ext cx="863550" cy="73200"/>
            <a:chOff x="7258175" y="598138"/>
            <a:chExt cx="863550" cy="73200"/>
          </a:xfrm>
        </p:grpSpPr>
        <p:sp>
          <p:nvSpPr>
            <p:cNvPr id="1236" name="Google Shape;1236;p83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3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3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3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8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4"/>
          <p:cNvSpPr txBox="1"/>
          <p:nvPr>
            <p:ph idx="1" type="subTitle"/>
          </p:nvPr>
        </p:nvSpPr>
        <p:spPr>
          <a:xfrm>
            <a:off x="1450263" y="2636825"/>
            <a:ext cx="29076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244" name="Google Shape;1244;p84"/>
          <p:cNvSpPr txBox="1"/>
          <p:nvPr>
            <p:ph idx="2" type="subTitle"/>
          </p:nvPr>
        </p:nvSpPr>
        <p:spPr>
          <a:xfrm>
            <a:off x="4786113" y="2636825"/>
            <a:ext cx="29076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245" name="Google Shape;1245;p84"/>
          <p:cNvSpPr txBox="1"/>
          <p:nvPr>
            <p:ph idx="3" type="subTitle"/>
          </p:nvPr>
        </p:nvSpPr>
        <p:spPr>
          <a:xfrm>
            <a:off x="1450263" y="3105600"/>
            <a:ext cx="2907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246" name="Google Shape;1246;p84"/>
          <p:cNvSpPr txBox="1"/>
          <p:nvPr>
            <p:ph idx="4" type="subTitle"/>
          </p:nvPr>
        </p:nvSpPr>
        <p:spPr>
          <a:xfrm>
            <a:off x="4786113" y="3105600"/>
            <a:ext cx="2907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247" name="Google Shape;1247;p84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48" name="Google Shape;1248;p84"/>
          <p:cNvGrpSpPr/>
          <p:nvPr/>
        </p:nvGrpSpPr>
        <p:grpSpPr>
          <a:xfrm>
            <a:off x="545400" y="1470475"/>
            <a:ext cx="73200" cy="2836500"/>
            <a:chOff x="545400" y="1470475"/>
            <a:chExt cx="73200" cy="2836500"/>
          </a:xfrm>
        </p:grpSpPr>
        <p:sp>
          <p:nvSpPr>
            <p:cNvPr id="1249" name="Google Shape;1249;p84"/>
            <p:cNvSpPr/>
            <p:nvPr/>
          </p:nvSpPr>
          <p:spPr>
            <a:xfrm flipH="1">
              <a:off x="545400" y="1470475"/>
              <a:ext cx="73200" cy="2836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4"/>
            <p:cNvSpPr/>
            <p:nvPr/>
          </p:nvSpPr>
          <p:spPr>
            <a:xfrm flipH="1">
              <a:off x="545400" y="1470475"/>
              <a:ext cx="73200" cy="645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51" name="Google Shape;1251;p84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2" name="Google Shape;1252;p84"/>
          <p:cNvGrpSpPr/>
          <p:nvPr/>
        </p:nvGrpSpPr>
        <p:grpSpPr>
          <a:xfrm>
            <a:off x="844725" y="1188607"/>
            <a:ext cx="7877850" cy="3518843"/>
            <a:chOff x="844725" y="1191332"/>
            <a:chExt cx="7877850" cy="3518843"/>
          </a:xfrm>
        </p:grpSpPr>
        <p:cxnSp>
          <p:nvCxnSpPr>
            <p:cNvPr id="1253" name="Google Shape;1253;p84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4" name="Google Shape;1254;p84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5" name="Google Shape;1255;p84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6" name="Google Shape;1256;p84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7" name="Google Shape;1257;p84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85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85"/>
          <p:cNvSpPr txBox="1"/>
          <p:nvPr>
            <p:ph idx="1" type="subTitle"/>
          </p:nvPr>
        </p:nvSpPr>
        <p:spPr>
          <a:xfrm>
            <a:off x="871238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262" name="Google Shape;1262;p85"/>
          <p:cNvSpPr txBox="1"/>
          <p:nvPr>
            <p:ph idx="2" type="subTitle"/>
          </p:nvPr>
        </p:nvSpPr>
        <p:spPr>
          <a:xfrm>
            <a:off x="871238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263" name="Google Shape;1263;p85"/>
          <p:cNvSpPr txBox="1"/>
          <p:nvPr>
            <p:ph idx="3" type="subTitle"/>
          </p:nvPr>
        </p:nvSpPr>
        <p:spPr>
          <a:xfrm>
            <a:off x="3403800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264" name="Google Shape;1264;p85"/>
          <p:cNvSpPr txBox="1"/>
          <p:nvPr>
            <p:ph idx="4" type="subTitle"/>
          </p:nvPr>
        </p:nvSpPr>
        <p:spPr>
          <a:xfrm>
            <a:off x="5936363" y="31593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rgbClr val="FFFFFF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265" name="Google Shape;1265;p85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6" name="Google Shape;1266;p85"/>
          <p:cNvSpPr txBox="1"/>
          <p:nvPr>
            <p:ph idx="5" type="subTitle"/>
          </p:nvPr>
        </p:nvSpPr>
        <p:spPr>
          <a:xfrm>
            <a:off x="3403800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267" name="Google Shape;1267;p85"/>
          <p:cNvSpPr txBox="1"/>
          <p:nvPr>
            <p:ph idx="6" type="subTitle"/>
          </p:nvPr>
        </p:nvSpPr>
        <p:spPr>
          <a:xfrm>
            <a:off x="5936363" y="2715650"/>
            <a:ext cx="2336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grpSp>
        <p:nvGrpSpPr>
          <p:cNvPr id="1268" name="Google Shape;1268;p85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1269" name="Google Shape;1269;p85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0" name="Google Shape;1270;p85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1" name="Google Shape;1271;p85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2" name="Google Shape;1272;p85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3" name="Google Shape;1273;p85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4" name="Google Shape;1274;p85"/>
          <p:cNvGrpSpPr/>
          <p:nvPr/>
        </p:nvGrpSpPr>
        <p:grpSpPr>
          <a:xfrm>
            <a:off x="712809" y="1040143"/>
            <a:ext cx="8210026" cy="1112358"/>
            <a:chOff x="712809" y="1040143"/>
            <a:chExt cx="8210026" cy="1112358"/>
          </a:xfrm>
        </p:grpSpPr>
        <p:cxnSp>
          <p:nvCxnSpPr>
            <p:cNvPr id="1275" name="Google Shape;1275;p85"/>
            <p:cNvCxnSpPr>
              <a:stCxn id="1276" idx="3"/>
            </p:cNvCxnSpPr>
            <p:nvPr/>
          </p:nvCxnSpPr>
          <p:spPr>
            <a:xfrm>
              <a:off x="1597734" y="1070463"/>
              <a:ext cx="7325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77" name="Google Shape;1277;p85"/>
            <p:cNvGrpSpPr/>
            <p:nvPr/>
          </p:nvGrpSpPr>
          <p:grpSpPr>
            <a:xfrm rot="10800000">
              <a:off x="712809" y="1040143"/>
              <a:ext cx="884926" cy="1112358"/>
              <a:chOff x="6732050" y="2701547"/>
              <a:chExt cx="1506000" cy="1893053"/>
            </a:xfrm>
          </p:grpSpPr>
          <p:cxnSp>
            <p:nvCxnSpPr>
              <p:cNvPr id="1278" name="Google Shape;1278;p85"/>
              <p:cNvCxnSpPr/>
              <p:nvPr/>
            </p:nvCxnSpPr>
            <p:spPr>
              <a:xfrm>
                <a:off x="8109576" y="2701547"/>
                <a:ext cx="0" cy="178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9" name="Google Shape;1279;p85"/>
              <p:cNvCxnSpPr/>
              <p:nvPr/>
            </p:nvCxnSpPr>
            <p:spPr>
              <a:xfrm>
                <a:off x="7694583" y="2892147"/>
                <a:ext cx="0" cy="159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0" name="Google Shape;1280;p85"/>
              <p:cNvCxnSpPr/>
              <p:nvPr/>
            </p:nvCxnSpPr>
            <p:spPr>
              <a:xfrm>
                <a:off x="7279590" y="3193440"/>
                <a:ext cx="0" cy="129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1" name="Google Shape;1281;p85"/>
              <p:cNvCxnSpPr/>
              <p:nvPr/>
            </p:nvCxnSpPr>
            <p:spPr>
              <a:xfrm>
                <a:off x="6864597" y="3827152"/>
                <a:ext cx="0" cy="65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76" name="Google Shape;1276;p85"/>
              <p:cNvSpPr/>
              <p:nvPr/>
            </p:nvSpPr>
            <p:spPr>
              <a:xfrm flipH="1">
                <a:off x="6732050" y="4491400"/>
                <a:ext cx="1506000" cy="1032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8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86"/>
          <p:cNvSpPr txBox="1"/>
          <p:nvPr>
            <p:ph idx="1" type="subTitle"/>
          </p:nvPr>
        </p:nvSpPr>
        <p:spPr>
          <a:xfrm>
            <a:off x="2030425" y="221055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286" name="Google Shape;1286;p86"/>
          <p:cNvSpPr txBox="1"/>
          <p:nvPr>
            <p:ph idx="2" type="subTitle"/>
          </p:nvPr>
        </p:nvSpPr>
        <p:spPr>
          <a:xfrm>
            <a:off x="5639213" y="221055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287" name="Google Shape;1287;p86"/>
          <p:cNvSpPr txBox="1"/>
          <p:nvPr>
            <p:ph idx="3" type="subTitle"/>
          </p:nvPr>
        </p:nvSpPr>
        <p:spPr>
          <a:xfrm>
            <a:off x="2031463" y="362250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288" name="Google Shape;1288;p86"/>
          <p:cNvSpPr txBox="1"/>
          <p:nvPr>
            <p:ph idx="4" type="subTitle"/>
          </p:nvPr>
        </p:nvSpPr>
        <p:spPr>
          <a:xfrm>
            <a:off x="5640250" y="3622500"/>
            <a:ext cx="222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289" name="Google Shape;1289;p86"/>
          <p:cNvSpPr txBox="1"/>
          <p:nvPr>
            <p:ph idx="5" type="subTitle"/>
          </p:nvPr>
        </p:nvSpPr>
        <p:spPr>
          <a:xfrm>
            <a:off x="5639213" y="168285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290" name="Google Shape;1290;p86"/>
          <p:cNvSpPr txBox="1"/>
          <p:nvPr>
            <p:ph idx="6" type="subTitle"/>
          </p:nvPr>
        </p:nvSpPr>
        <p:spPr>
          <a:xfrm>
            <a:off x="5639213" y="309480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291" name="Google Shape;1291;p86"/>
          <p:cNvSpPr txBox="1"/>
          <p:nvPr>
            <p:ph idx="7" type="subTitle"/>
          </p:nvPr>
        </p:nvSpPr>
        <p:spPr>
          <a:xfrm>
            <a:off x="2030438" y="168285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292" name="Google Shape;1292;p86"/>
          <p:cNvSpPr txBox="1"/>
          <p:nvPr>
            <p:ph idx="8" type="subTitle"/>
          </p:nvPr>
        </p:nvSpPr>
        <p:spPr>
          <a:xfrm>
            <a:off x="2030438" y="3094800"/>
            <a:ext cx="222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293" name="Google Shape;1293;p86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94" name="Google Shape;1294;p86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1295" name="Google Shape;1295;p86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6" name="Google Shape;1296;p86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7" name="Google Shape;1297;p86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8" name="Google Shape;1298;p86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9" name="Google Shape;1299;p86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00" name="Google Shape;1300;p86"/>
          <p:cNvCxnSpPr/>
          <p:nvPr/>
        </p:nvCxnSpPr>
        <p:spPr>
          <a:xfrm>
            <a:off x="226150" y="1070475"/>
            <a:ext cx="8696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01" name="Google Shape;1301;p86"/>
          <p:cNvGrpSpPr/>
          <p:nvPr/>
        </p:nvGrpSpPr>
        <p:grpSpPr>
          <a:xfrm>
            <a:off x="8278325" y="1675325"/>
            <a:ext cx="305751" cy="1555252"/>
            <a:chOff x="7719212" y="1390325"/>
            <a:chExt cx="305751" cy="1555252"/>
          </a:xfrm>
        </p:grpSpPr>
        <p:sp>
          <p:nvSpPr>
            <p:cNvPr id="1302" name="Google Shape;1302;p86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6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6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87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87"/>
          <p:cNvSpPr txBox="1"/>
          <p:nvPr>
            <p:ph idx="1" type="subTitle"/>
          </p:nvPr>
        </p:nvSpPr>
        <p:spPr>
          <a:xfrm>
            <a:off x="940644" y="22228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09" name="Google Shape;1309;p87"/>
          <p:cNvSpPr txBox="1"/>
          <p:nvPr>
            <p:ph idx="2" type="subTitle"/>
          </p:nvPr>
        </p:nvSpPr>
        <p:spPr>
          <a:xfrm>
            <a:off x="3420036" y="22228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10" name="Google Shape;1310;p87"/>
          <p:cNvSpPr txBox="1"/>
          <p:nvPr>
            <p:ph idx="3" type="subTitle"/>
          </p:nvPr>
        </p:nvSpPr>
        <p:spPr>
          <a:xfrm>
            <a:off x="940644" y="36562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11" name="Google Shape;1311;p87"/>
          <p:cNvSpPr txBox="1"/>
          <p:nvPr>
            <p:ph idx="4" type="subTitle"/>
          </p:nvPr>
        </p:nvSpPr>
        <p:spPr>
          <a:xfrm>
            <a:off x="3420036" y="3656288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12" name="Google Shape;1312;p87"/>
          <p:cNvSpPr txBox="1"/>
          <p:nvPr>
            <p:ph idx="5" type="subTitle"/>
          </p:nvPr>
        </p:nvSpPr>
        <p:spPr>
          <a:xfrm>
            <a:off x="3420036" y="16363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313" name="Google Shape;1313;p87"/>
          <p:cNvSpPr txBox="1"/>
          <p:nvPr>
            <p:ph idx="6" type="subTitle"/>
          </p:nvPr>
        </p:nvSpPr>
        <p:spPr>
          <a:xfrm>
            <a:off x="3420036" y="30697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314" name="Google Shape;1314;p87"/>
          <p:cNvSpPr txBox="1"/>
          <p:nvPr>
            <p:ph idx="7" type="subTitle"/>
          </p:nvPr>
        </p:nvSpPr>
        <p:spPr>
          <a:xfrm>
            <a:off x="940644" y="16363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315" name="Google Shape;1315;p87"/>
          <p:cNvSpPr txBox="1"/>
          <p:nvPr>
            <p:ph idx="8" type="subTitle"/>
          </p:nvPr>
        </p:nvSpPr>
        <p:spPr>
          <a:xfrm>
            <a:off x="940644" y="3069763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316" name="Google Shape;1316;p87"/>
          <p:cNvSpPr txBox="1"/>
          <p:nvPr>
            <p:ph idx="9" type="subTitle"/>
          </p:nvPr>
        </p:nvSpPr>
        <p:spPr>
          <a:xfrm>
            <a:off x="5899398" y="2222875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17" name="Google Shape;1317;p87"/>
          <p:cNvSpPr txBox="1"/>
          <p:nvPr>
            <p:ph idx="13" type="subTitle"/>
          </p:nvPr>
        </p:nvSpPr>
        <p:spPr>
          <a:xfrm>
            <a:off x="5899398" y="3656275"/>
            <a:ext cx="23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4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18" name="Google Shape;1318;p87"/>
          <p:cNvSpPr txBox="1"/>
          <p:nvPr>
            <p:ph idx="14" type="subTitle"/>
          </p:nvPr>
        </p:nvSpPr>
        <p:spPr>
          <a:xfrm>
            <a:off x="5899398" y="1636350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319" name="Google Shape;1319;p87"/>
          <p:cNvSpPr txBox="1"/>
          <p:nvPr>
            <p:ph idx="15" type="subTitle"/>
          </p:nvPr>
        </p:nvSpPr>
        <p:spPr>
          <a:xfrm>
            <a:off x="5899398" y="3069750"/>
            <a:ext cx="23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320" name="Google Shape;1320;p87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21" name="Google Shape;1321;p87"/>
          <p:cNvGrpSpPr/>
          <p:nvPr/>
        </p:nvGrpSpPr>
        <p:grpSpPr>
          <a:xfrm>
            <a:off x="545400" y="1470475"/>
            <a:ext cx="73200" cy="2836500"/>
            <a:chOff x="545400" y="1470475"/>
            <a:chExt cx="73200" cy="2836500"/>
          </a:xfrm>
        </p:grpSpPr>
        <p:sp>
          <p:nvSpPr>
            <p:cNvPr id="1322" name="Google Shape;1322;p87"/>
            <p:cNvSpPr/>
            <p:nvPr/>
          </p:nvSpPr>
          <p:spPr>
            <a:xfrm flipH="1">
              <a:off x="545400" y="1470475"/>
              <a:ext cx="73200" cy="2836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7"/>
            <p:cNvSpPr/>
            <p:nvPr/>
          </p:nvSpPr>
          <p:spPr>
            <a:xfrm flipH="1">
              <a:off x="545400" y="1470475"/>
              <a:ext cx="73200" cy="645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24" name="Google Shape;1324;p87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87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87"/>
          <p:cNvGrpSpPr/>
          <p:nvPr/>
        </p:nvGrpSpPr>
        <p:grpSpPr>
          <a:xfrm>
            <a:off x="844725" y="1188607"/>
            <a:ext cx="7877850" cy="3518843"/>
            <a:chOff x="844725" y="1191332"/>
            <a:chExt cx="7877850" cy="3518843"/>
          </a:xfrm>
        </p:grpSpPr>
        <p:cxnSp>
          <p:nvCxnSpPr>
            <p:cNvPr id="1327" name="Google Shape;1327;p87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8" name="Google Shape;1328;p87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9" name="Google Shape;1329;p87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0" name="Google Shape;1330;p87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1" name="Google Shape;1331;p87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8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88"/>
          <p:cNvSpPr txBox="1"/>
          <p:nvPr>
            <p:ph hasCustomPrompt="1" type="title"/>
          </p:nvPr>
        </p:nvSpPr>
        <p:spPr>
          <a:xfrm>
            <a:off x="838475" y="518575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6" name="Google Shape;1336;p88"/>
          <p:cNvSpPr txBox="1"/>
          <p:nvPr>
            <p:ph idx="1" type="subTitle"/>
          </p:nvPr>
        </p:nvSpPr>
        <p:spPr>
          <a:xfrm>
            <a:off x="838475" y="1267428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37" name="Google Shape;1337;p88"/>
          <p:cNvSpPr txBox="1"/>
          <p:nvPr>
            <p:ph hasCustomPrompt="1" idx="2" type="title"/>
          </p:nvPr>
        </p:nvSpPr>
        <p:spPr>
          <a:xfrm>
            <a:off x="838475" y="1889287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8" name="Google Shape;1338;p88"/>
          <p:cNvSpPr txBox="1"/>
          <p:nvPr>
            <p:ph idx="3" type="subTitle"/>
          </p:nvPr>
        </p:nvSpPr>
        <p:spPr>
          <a:xfrm>
            <a:off x="838475" y="2629714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39" name="Google Shape;1339;p88"/>
          <p:cNvSpPr txBox="1"/>
          <p:nvPr>
            <p:ph hasCustomPrompt="1" idx="4" type="title"/>
          </p:nvPr>
        </p:nvSpPr>
        <p:spPr>
          <a:xfrm>
            <a:off x="838475" y="3260000"/>
            <a:ext cx="57573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0" name="Google Shape;1340;p88"/>
          <p:cNvSpPr txBox="1"/>
          <p:nvPr>
            <p:ph idx="5" type="subTitle"/>
          </p:nvPr>
        </p:nvSpPr>
        <p:spPr>
          <a:xfrm>
            <a:off x="838523" y="3992000"/>
            <a:ext cx="575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1341" name="Google Shape;1341;p88"/>
          <p:cNvGrpSpPr/>
          <p:nvPr/>
        </p:nvGrpSpPr>
        <p:grpSpPr>
          <a:xfrm>
            <a:off x="8087912" y="663275"/>
            <a:ext cx="305751" cy="1555252"/>
            <a:chOff x="7719212" y="1390325"/>
            <a:chExt cx="305751" cy="1555252"/>
          </a:xfrm>
        </p:grpSpPr>
        <p:sp>
          <p:nvSpPr>
            <p:cNvPr id="1342" name="Google Shape;1342;p88"/>
            <p:cNvSpPr/>
            <p:nvPr/>
          </p:nvSpPr>
          <p:spPr>
            <a:xfrm flipH="1">
              <a:off x="7719212" y="201497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8"/>
            <p:cNvSpPr/>
            <p:nvPr/>
          </p:nvSpPr>
          <p:spPr>
            <a:xfrm flipH="1">
              <a:off x="7719212" y="1390325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8"/>
            <p:cNvSpPr/>
            <p:nvPr/>
          </p:nvSpPr>
          <p:spPr>
            <a:xfrm flipH="1">
              <a:off x="7719212" y="2639626"/>
              <a:ext cx="305751" cy="305951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88"/>
          <p:cNvGrpSpPr/>
          <p:nvPr/>
        </p:nvGrpSpPr>
        <p:grpSpPr>
          <a:xfrm>
            <a:off x="838488" y="663275"/>
            <a:ext cx="7732388" cy="4032013"/>
            <a:chOff x="924436" y="663275"/>
            <a:chExt cx="7732388" cy="4032013"/>
          </a:xfrm>
        </p:grpSpPr>
        <p:cxnSp>
          <p:nvCxnSpPr>
            <p:cNvPr id="1346" name="Google Shape;1346;p88"/>
            <p:cNvCxnSpPr/>
            <p:nvPr/>
          </p:nvCxnSpPr>
          <p:spPr>
            <a:xfrm flipH="1">
              <a:off x="8422350" y="4173600"/>
              <a:ext cx="234000" cy="17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7" name="Google Shape;1347;p88"/>
            <p:cNvCxnSpPr/>
            <p:nvPr/>
          </p:nvCxnSpPr>
          <p:spPr>
            <a:xfrm rot="10800000">
              <a:off x="924436" y="4692275"/>
              <a:ext cx="732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8" name="Google Shape;1348;p88"/>
            <p:cNvCxnSpPr/>
            <p:nvPr/>
          </p:nvCxnSpPr>
          <p:spPr>
            <a:xfrm flipH="1" rot="10800000">
              <a:off x="8254050" y="4559088"/>
              <a:ext cx="168300" cy="13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9" name="Google Shape;1349;p88"/>
            <p:cNvCxnSpPr/>
            <p:nvPr/>
          </p:nvCxnSpPr>
          <p:spPr>
            <a:xfrm>
              <a:off x="8422350" y="4348800"/>
              <a:ext cx="0" cy="21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0" name="Google Shape;1350;p88"/>
            <p:cNvCxnSpPr/>
            <p:nvPr/>
          </p:nvCxnSpPr>
          <p:spPr>
            <a:xfrm>
              <a:off x="8656824" y="663275"/>
              <a:ext cx="0" cy="3510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Google Shape;1352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8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89"/>
          <p:cNvSpPr txBox="1"/>
          <p:nvPr>
            <p:ph hasCustomPrompt="1" type="title"/>
          </p:nvPr>
        </p:nvSpPr>
        <p:spPr>
          <a:xfrm>
            <a:off x="843378" y="2002647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5" name="Google Shape;1355;p89"/>
          <p:cNvSpPr txBox="1"/>
          <p:nvPr>
            <p:ph idx="1" type="subTitle"/>
          </p:nvPr>
        </p:nvSpPr>
        <p:spPr>
          <a:xfrm>
            <a:off x="843478" y="3849875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56" name="Google Shape;1356;p89"/>
          <p:cNvSpPr txBox="1"/>
          <p:nvPr>
            <p:ph hasCustomPrompt="1" idx="2" type="title"/>
          </p:nvPr>
        </p:nvSpPr>
        <p:spPr>
          <a:xfrm>
            <a:off x="3562461" y="2015295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7" name="Google Shape;1357;p89"/>
          <p:cNvSpPr txBox="1"/>
          <p:nvPr>
            <p:ph idx="3" type="subTitle"/>
          </p:nvPr>
        </p:nvSpPr>
        <p:spPr>
          <a:xfrm>
            <a:off x="3562511" y="3849879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58" name="Google Shape;1358;p89"/>
          <p:cNvSpPr txBox="1"/>
          <p:nvPr>
            <p:ph hasCustomPrompt="1" idx="4" type="title"/>
          </p:nvPr>
        </p:nvSpPr>
        <p:spPr>
          <a:xfrm>
            <a:off x="6281520" y="2002647"/>
            <a:ext cx="20190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9" name="Google Shape;1359;p89"/>
          <p:cNvSpPr txBox="1"/>
          <p:nvPr>
            <p:ph idx="5" type="subTitle"/>
          </p:nvPr>
        </p:nvSpPr>
        <p:spPr>
          <a:xfrm>
            <a:off x="6281520" y="3849891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360" name="Google Shape;1360;p89"/>
          <p:cNvSpPr txBox="1"/>
          <p:nvPr>
            <p:ph idx="6" type="subTitle"/>
          </p:nvPr>
        </p:nvSpPr>
        <p:spPr>
          <a:xfrm>
            <a:off x="3562512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361" name="Google Shape;1361;p89"/>
          <p:cNvSpPr txBox="1"/>
          <p:nvPr>
            <p:ph idx="7" type="subTitle"/>
          </p:nvPr>
        </p:nvSpPr>
        <p:spPr>
          <a:xfrm>
            <a:off x="843475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362" name="Google Shape;1362;p89"/>
          <p:cNvSpPr txBox="1"/>
          <p:nvPr>
            <p:ph idx="8" type="subTitle"/>
          </p:nvPr>
        </p:nvSpPr>
        <p:spPr>
          <a:xfrm>
            <a:off x="6281525" y="3325750"/>
            <a:ext cx="2019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oldman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ldman"/>
              <a:buNone/>
              <a:defRPr sz="1200">
                <a:latin typeface="Goldman"/>
                <a:ea typeface="Goldman"/>
                <a:cs typeface="Goldman"/>
                <a:sym typeface="Goldman"/>
              </a:defRPr>
            </a:lvl9pPr>
          </a:lstStyle>
          <a:p/>
        </p:txBody>
      </p:sp>
      <p:sp>
        <p:nvSpPr>
          <p:cNvPr id="1363" name="Google Shape;1363;p89"/>
          <p:cNvSpPr txBox="1"/>
          <p:nvPr>
            <p:ph idx="9"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364" name="Google Shape;1364;p89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5" name="Google Shape;1365;p89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1366" name="Google Shape;1366;p89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7" name="Google Shape;1367;p89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8" name="Google Shape;1368;p89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9" name="Google Shape;1369;p89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0" name="Google Shape;1370;p89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71" name="Google Shape;1371;p89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90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5" name="Google Shape;1375;p9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91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9" name="Google Shape;1379;p91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1"/>
          <p:cNvGrpSpPr/>
          <p:nvPr/>
        </p:nvGrpSpPr>
        <p:grpSpPr>
          <a:xfrm>
            <a:off x="844725" y="540007"/>
            <a:ext cx="7877850" cy="4167443"/>
            <a:chOff x="844725" y="542732"/>
            <a:chExt cx="7877850" cy="4167443"/>
          </a:xfrm>
        </p:grpSpPr>
        <p:cxnSp>
          <p:nvCxnSpPr>
            <p:cNvPr id="1381" name="Google Shape;1381;p91"/>
            <p:cNvCxnSpPr/>
            <p:nvPr/>
          </p:nvCxnSpPr>
          <p:spPr>
            <a:xfrm rot="10800000">
              <a:off x="8722575" y="1008150"/>
              <a:ext cx="0" cy="32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p91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3" name="Google Shape;1383;p91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4" name="Google Shape;1384;p91"/>
            <p:cNvCxnSpPr/>
            <p:nvPr/>
          </p:nvCxnSpPr>
          <p:spPr>
            <a:xfrm>
              <a:off x="8509875" y="7953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5" name="Google Shape;1385;p91"/>
            <p:cNvCxnSpPr/>
            <p:nvPr/>
          </p:nvCxnSpPr>
          <p:spPr>
            <a:xfrm rot="10800000">
              <a:off x="8509875" y="5427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92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9" name="Google Shape;1389;p9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0" name="Google Shape;1390;p92"/>
          <p:cNvGrpSpPr/>
          <p:nvPr/>
        </p:nvGrpSpPr>
        <p:grpSpPr>
          <a:xfrm>
            <a:off x="797000" y="1068732"/>
            <a:ext cx="7925575" cy="3641443"/>
            <a:chOff x="797000" y="1068732"/>
            <a:chExt cx="7925575" cy="3641443"/>
          </a:xfrm>
        </p:grpSpPr>
        <p:cxnSp>
          <p:nvCxnSpPr>
            <p:cNvPr id="1391" name="Google Shape;1391;p92"/>
            <p:cNvCxnSpPr/>
            <p:nvPr/>
          </p:nvCxnSpPr>
          <p:spPr>
            <a:xfrm rot="10800000">
              <a:off x="8722575" y="2590375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2" name="Google Shape;1392;p92"/>
            <p:cNvCxnSpPr/>
            <p:nvPr/>
          </p:nvCxnSpPr>
          <p:spPr>
            <a:xfrm>
              <a:off x="797000" y="4710175"/>
              <a:ext cx="7537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3" name="Google Shape;1393;p92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4" name="Google Shape;1394;p92"/>
            <p:cNvCxnSpPr/>
            <p:nvPr/>
          </p:nvCxnSpPr>
          <p:spPr>
            <a:xfrm>
              <a:off x="8509875" y="23776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5" name="Google Shape;1395;p92"/>
            <p:cNvCxnSpPr/>
            <p:nvPr/>
          </p:nvCxnSpPr>
          <p:spPr>
            <a:xfrm rot="10800000">
              <a:off x="8509875" y="1068732"/>
              <a:ext cx="0" cy="1308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96" name="Google Shape;1396;p92"/>
          <p:cNvGrpSpPr/>
          <p:nvPr/>
        </p:nvGrpSpPr>
        <p:grpSpPr>
          <a:xfrm>
            <a:off x="8520275" y="2684800"/>
            <a:ext cx="73200" cy="1465575"/>
            <a:chOff x="8555350" y="2684800"/>
            <a:chExt cx="73200" cy="1465575"/>
          </a:xfrm>
        </p:grpSpPr>
        <p:sp>
          <p:nvSpPr>
            <p:cNvPr id="1397" name="Google Shape;1397;p92"/>
            <p:cNvSpPr/>
            <p:nvPr/>
          </p:nvSpPr>
          <p:spPr>
            <a:xfrm rot="5400000">
              <a:off x="8555350" y="2684800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92"/>
            <p:cNvSpPr/>
            <p:nvPr/>
          </p:nvSpPr>
          <p:spPr>
            <a:xfrm rot="5400000">
              <a:off x="8555350" y="314892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92"/>
            <p:cNvSpPr/>
            <p:nvPr/>
          </p:nvSpPr>
          <p:spPr>
            <a:xfrm rot="5400000">
              <a:off x="8555350" y="36130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92"/>
            <p:cNvSpPr/>
            <p:nvPr/>
          </p:nvSpPr>
          <p:spPr>
            <a:xfrm rot="5400000">
              <a:off x="8555350" y="40771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01" name="Google Shape;1401;p92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 txBox="1"/>
          <p:nvPr>
            <p:ph type="title"/>
          </p:nvPr>
        </p:nvSpPr>
        <p:spPr>
          <a:xfrm>
            <a:off x="638250" y="3347700"/>
            <a:ext cx="7986000" cy="12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93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5" name="Google Shape;1405;p93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6" name="Google Shape;1406;p93"/>
          <p:cNvGrpSpPr/>
          <p:nvPr/>
        </p:nvGrpSpPr>
        <p:grpSpPr>
          <a:xfrm>
            <a:off x="6008106" y="447275"/>
            <a:ext cx="2594225" cy="4147325"/>
            <a:chOff x="6008106" y="447275"/>
            <a:chExt cx="2594225" cy="4147325"/>
          </a:xfrm>
        </p:grpSpPr>
        <p:cxnSp>
          <p:nvCxnSpPr>
            <p:cNvPr id="1407" name="Google Shape;1407;p93"/>
            <p:cNvCxnSpPr/>
            <p:nvPr/>
          </p:nvCxnSpPr>
          <p:spPr>
            <a:xfrm rot="10800000">
              <a:off x="7175125" y="450500"/>
              <a:ext cx="99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8" name="Google Shape;1408;p93"/>
            <p:cNvCxnSpPr/>
            <p:nvPr/>
          </p:nvCxnSpPr>
          <p:spPr>
            <a:xfrm>
              <a:off x="6479256" y="206869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9" name="Google Shape;1409;p93"/>
            <p:cNvCxnSpPr/>
            <p:nvPr/>
          </p:nvCxnSpPr>
          <p:spPr>
            <a:xfrm rot="10800000">
              <a:off x="8602325" y="877825"/>
              <a:ext cx="0" cy="3213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0" name="Google Shape;1410;p93"/>
            <p:cNvCxnSpPr/>
            <p:nvPr/>
          </p:nvCxnSpPr>
          <p:spPr>
            <a:xfrm rot="10800000">
              <a:off x="8432525" y="4319500"/>
              <a:ext cx="0" cy="27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1" name="Google Shape;1411;p93"/>
            <p:cNvCxnSpPr/>
            <p:nvPr/>
          </p:nvCxnSpPr>
          <p:spPr>
            <a:xfrm rot="-5400000">
              <a:off x="8403431" y="4120519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2" name="Google Shape;1412;p93"/>
            <p:cNvCxnSpPr/>
            <p:nvPr/>
          </p:nvCxnSpPr>
          <p:spPr>
            <a:xfrm>
              <a:off x="8169025" y="447275"/>
              <a:ext cx="432000" cy="43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3" name="Google Shape;1413;p93"/>
            <p:cNvCxnSpPr/>
            <p:nvPr/>
          </p:nvCxnSpPr>
          <p:spPr>
            <a:xfrm flipH="1">
              <a:off x="6950413" y="450500"/>
              <a:ext cx="224700" cy="22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14" name="Google Shape;1414;p93"/>
          <p:cNvGrpSpPr/>
          <p:nvPr/>
        </p:nvGrpSpPr>
        <p:grpSpPr>
          <a:xfrm>
            <a:off x="7258175" y="598138"/>
            <a:ext cx="863550" cy="73200"/>
            <a:chOff x="7258175" y="598138"/>
            <a:chExt cx="863550" cy="73200"/>
          </a:xfrm>
        </p:grpSpPr>
        <p:sp>
          <p:nvSpPr>
            <p:cNvPr id="1415" name="Google Shape;1415;p93"/>
            <p:cNvSpPr/>
            <p:nvPr/>
          </p:nvSpPr>
          <p:spPr>
            <a:xfrm>
              <a:off x="72581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93"/>
            <p:cNvSpPr/>
            <p:nvPr/>
          </p:nvSpPr>
          <p:spPr>
            <a:xfrm>
              <a:off x="75216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93"/>
            <p:cNvSpPr/>
            <p:nvPr/>
          </p:nvSpPr>
          <p:spPr>
            <a:xfrm>
              <a:off x="778507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93"/>
            <p:cNvSpPr/>
            <p:nvPr/>
          </p:nvSpPr>
          <p:spPr>
            <a:xfrm>
              <a:off x="8048525" y="5981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_1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4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94"/>
          <p:cNvSpPr txBox="1"/>
          <p:nvPr>
            <p:ph type="ctrTitle"/>
          </p:nvPr>
        </p:nvSpPr>
        <p:spPr>
          <a:xfrm>
            <a:off x="712800" y="503125"/>
            <a:ext cx="5169000" cy="99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3" name="Google Shape;1423;p94"/>
          <p:cNvSpPr txBox="1"/>
          <p:nvPr>
            <p:ph idx="1" type="subTitle"/>
          </p:nvPr>
        </p:nvSpPr>
        <p:spPr>
          <a:xfrm>
            <a:off x="712800" y="1933700"/>
            <a:ext cx="3571200" cy="118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anium Light"/>
              <a:buNone/>
              <a:defRPr sz="18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grpSp>
        <p:nvGrpSpPr>
          <p:cNvPr id="1424" name="Google Shape;1424;p94"/>
          <p:cNvGrpSpPr/>
          <p:nvPr/>
        </p:nvGrpSpPr>
        <p:grpSpPr>
          <a:xfrm>
            <a:off x="993625" y="2125032"/>
            <a:ext cx="7728950" cy="2585143"/>
            <a:chOff x="993625" y="2125032"/>
            <a:chExt cx="7728950" cy="2585143"/>
          </a:xfrm>
        </p:grpSpPr>
        <p:cxnSp>
          <p:nvCxnSpPr>
            <p:cNvPr id="1425" name="Google Shape;1425;p94"/>
            <p:cNvCxnSpPr/>
            <p:nvPr/>
          </p:nvCxnSpPr>
          <p:spPr>
            <a:xfrm rot="10800000">
              <a:off x="8722575" y="2590375"/>
              <a:ext cx="0" cy="170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6" name="Google Shape;1426;p94"/>
            <p:cNvCxnSpPr/>
            <p:nvPr/>
          </p:nvCxnSpPr>
          <p:spPr>
            <a:xfrm>
              <a:off x="993625" y="4710175"/>
              <a:ext cx="7341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7" name="Google Shape;1427;p94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8" name="Google Shape;1428;p94"/>
            <p:cNvCxnSpPr/>
            <p:nvPr/>
          </p:nvCxnSpPr>
          <p:spPr>
            <a:xfrm>
              <a:off x="8509875" y="23776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9" name="Google Shape;1429;p94"/>
            <p:cNvCxnSpPr/>
            <p:nvPr/>
          </p:nvCxnSpPr>
          <p:spPr>
            <a:xfrm rot="10800000">
              <a:off x="8509875" y="21250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30" name="Google Shape;1430;p94"/>
          <p:cNvGrpSpPr/>
          <p:nvPr/>
        </p:nvGrpSpPr>
        <p:grpSpPr>
          <a:xfrm>
            <a:off x="8520275" y="2684800"/>
            <a:ext cx="73200" cy="1465575"/>
            <a:chOff x="8555350" y="2684800"/>
            <a:chExt cx="73200" cy="1465575"/>
          </a:xfrm>
        </p:grpSpPr>
        <p:sp>
          <p:nvSpPr>
            <p:cNvPr id="1431" name="Google Shape;1431;p94"/>
            <p:cNvSpPr/>
            <p:nvPr/>
          </p:nvSpPr>
          <p:spPr>
            <a:xfrm rot="5400000">
              <a:off x="8555350" y="2684800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94"/>
            <p:cNvSpPr/>
            <p:nvPr/>
          </p:nvSpPr>
          <p:spPr>
            <a:xfrm rot="5400000">
              <a:off x="8555350" y="314892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94"/>
            <p:cNvSpPr/>
            <p:nvPr/>
          </p:nvSpPr>
          <p:spPr>
            <a:xfrm rot="5400000">
              <a:off x="8555350" y="36130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4"/>
            <p:cNvSpPr/>
            <p:nvPr/>
          </p:nvSpPr>
          <p:spPr>
            <a:xfrm rot="5400000">
              <a:off x="8555350" y="40771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35" name="Google Shape;1435;p94"/>
          <p:cNvCxnSpPr/>
          <p:nvPr/>
        </p:nvCxnSpPr>
        <p:spPr>
          <a:xfrm>
            <a:off x="220075" y="1671663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6" name="Google Shape;1436;p94"/>
          <p:cNvSpPr txBox="1"/>
          <p:nvPr/>
        </p:nvSpPr>
        <p:spPr>
          <a:xfrm>
            <a:off x="702350" y="3786725"/>
            <a:ext cx="42063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3"/>
              </a:rPr>
              <a:t>Slidesgo</a:t>
            </a:r>
            <a:r>
              <a:rPr b="1" lang="en" sz="10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, </a:t>
            </a: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4"/>
              </a:rPr>
              <a:t>Flaticon</a:t>
            </a:r>
            <a:r>
              <a:rPr lang="en" sz="10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5"/>
              </a:rPr>
              <a:t>Freepik</a:t>
            </a:r>
            <a:endParaRPr b="1" sz="10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6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98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98"/>
          <p:cNvSpPr txBox="1"/>
          <p:nvPr>
            <p:ph type="ctrTitle"/>
          </p:nvPr>
        </p:nvSpPr>
        <p:spPr>
          <a:xfrm>
            <a:off x="677850" y="421713"/>
            <a:ext cx="7788300" cy="8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yncopate"/>
              <a:buNone/>
              <a:defRPr sz="7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yncopate"/>
              <a:buNone/>
              <a:defRPr sz="52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1449" name="Google Shape;1449;p98"/>
          <p:cNvSpPr txBox="1"/>
          <p:nvPr>
            <p:ph idx="1" type="subTitle"/>
          </p:nvPr>
        </p:nvSpPr>
        <p:spPr>
          <a:xfrm>
            <a:off x="677850" y="4295250"/>
            <a:ext cx="4709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yncopate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yncopate"/>
              <a:buNone/>
              <a:defRPr sz="18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cxnSp>
        <p:nvCxnSpPr>
          <p:cNvPr id="1450" name="Google Shape;1450;p98"/>
          <p:cNvCxnSpPr/>
          <p:nvPr/>
        </p:nvCxnSpPr>
        <p:spPr>
          <a:xfrm>
            <a:off x="220075" y="24403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51" name="Google Shape;1451;p98"/>
          <p:cNvGrpSpPr/>
          <p:nvPr/>
        </p:nvGrpSpPr>
        <p:grpSpPr>
          <a:xfrm>
            <a:off x="8555350" y="2671013"/>
            <a:ext cx="73200" cy="863550"/>
            <a:chOff x="8555350" y="2671013"/>
            <a:chExt cx="73200" cy="863550"/>
          </a:xfrm>
        </p:grpSpPr>
        <p:sp>
          <p:nvSpPr>
            <p:cNvPr id="1452" name="Google Shape;1452;p98"/>
            <p:cNvSpPr/>
            <p:nvPr/>
          </p:nvSpPr>
          <p:spPr>
            <a:xfrm rot="5400000">
              <a:off x="8555350" y="2671013"/>
              <a:ext cx="73200" cy="732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8"/>
            <p:cNvSpPr/>
            <p:nvPr/>
          </p:nvSpPr>
          <p:spPr>
            <a:xfrm rot="5400000">
              <a:off x="8555350" y="293446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8"/>
            <p:cNvSpPr/>
            <p:nvPr/>
          </p:nvSpPr>
          <p:spPr>
            <a:xfrm rot="5400000">
              <a:off x="8555350" y="31979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8"/>
            <p:cNvSpPr/>
            <p:nvPr/>
          </p:nvSpPr>
          <p:spPr>
            <a:xfrm rot="5400000">
              <a:off x="8555350" y="346136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6" name="Google Shape;1456;p98"/>
          <p:cNvGrpSpPr/>
          <p:nvPr/>
        </p:nvGrpSpPr>
        <p:grpSpPr>
          <a:xfrm>
            <a:off x="4547325" y="2641813"/>
            <a:ext cx="4120600" cy="2053488"/>
            <a:chOff x="4547325" y="2641813"/>
            <a:chExt cx="4120600" cy="2053488"/>
          </a:xfrm>
        </p:grpSpPr>
        <p:cxnSp>
          <p:nvCxnSpPr>
            <p:cNvPr id="1457" name="Google Shape;1457;p98"/>
            <p:cNvCxnSpPr/>
            <p:nvPr/>
          </p:nvCxnSpPr>
          <p:spPr>
            <a:xfrm>
              <a:off x="4547325" y="4525500"/>
              <a:ext cx="1824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8" name="Google Shape;1458;p98"/>
            <p:cNvCxnSpPr/>
            <p:nvPr/>
          </p:nvCxnSpPr>
          <p:spPr>
            <a:xfrm>
              <a:off x="6595000" y="4695300"/>
              <a:ext cx="2072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9" name="Google Shape;1459;p98"/>
            <p:cNvCxnSpPr/>
            <p:nvPr/>
          </p:nvCxnSpPr>
          <p:spPr>
            <a:xfrm rot="10800000">
              <a:off x="8667925" y="3748275"/>
              <a:ext cx="0" cy="944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0" name="Google Shape;1460;p98"/>
            <p:cNvCxnSpPr/>
            <p:nvPr/>
          </p:nvCxnSpPr>
          <p:spPr>
            <a:xfrm rot="10800000">
              <a:off x="8439925" y="3584100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1" name="Google Shape;1461;p98"/>
            <p:cNvCxnSpPr/>
            <p:nvPr/>
          </p:nvCxnSpPr>
          <p:spPr>
            <a:xfrm rot="10800000">
              <a:off x="8439925" y="2641813"/>
              <a:ext cx="0" cy="94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2" name="Google Shape;1462;p98"/>
            <p:cNvCxnSpPr/>
            <p:nvPr/>
          </p:nvCxnSpPr>
          <p:spPr>
            <a:xfrm rot="10800000">
              <a:off x="6372225" y="4525488"/>
              <a:ext cx="228000" cy="16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Google Shape;1464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99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99"/>
          <p:cNvSpPr txBox="1"/>
          <p:nvPr>
            <p:ph type="title"/>
          </p:nvPr>
        </p:nvSpPr>
        <p:spPr>
          <a:xfrm>
            <a:off x="720000" y="1265225"/>
            <a:ext cx="69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7" name="Google Shape;1467;p99"/>
          <p:cNvSpPr txBox="1"/>
          <p:nvPr>
            <p:ph idx="1" type="subTitle"/>
          </p:nvPr>
        </p:nvSpPr>
        <p:spPr>
          <a:xfrm>
            <a:off x="867450" y="3882925"/>
            <a:ext cx="44127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 sz="16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cxnSp>
        <p:nvCxnSpPr>
          <p:cNvPr id="1468" name="Google Shape;1468;p99"/>
          <p:cNvCxnSpPr/>
          <p:nvPr/>
        </p:nvCxnSpPr>
        <p:spPr>
          <a:xfrm>
            <a:off x="220075" y="2261175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69" name="Google Shape;1469;p99"/>
          <p:cNvGrpSpPr/>
          <p:nvPr/>
        </p:nvGrpSpPr>
        <p:grpSpPr>
          <a:xfrm>
            <a:off x="987750" y="2778250"/>
            <a:ext cx="7669075" cy="1917050"/>
            <a:chOff x="987750" y="2778250"/>
            <a:chExt cx="7669075" cy="1917050"/>
          </a:xfrm>
        </p:grpSpPr>
        <p:cxnSp>
          <p:nvCxnSpPr>
            <p:cNvPr id="1470" name="Google Shape;1470;p99"/>
            <p:cNvCxnSpPr/>
            <p:nvPr/>
          </p:nvCxnSpPr>
          <p:spPr>
            <a:xfrm flipH="1">
              <a:off x="8422350" y="4173600"/>
              <a:ext cx="234000" cy="17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1" name="Google Shape;1471;p99"/>
            <p:cNvCxnSpPr/>
            <p:nvPr/>
          </p:nvCxnSpPr>
          <p:spPr>
            <a:xfrm rot="10800000">
              <a:off x="987750" y="4695300"/>
              <a:ext cx="7266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2" name="Google Shape;1472;p99"/>
            <p:cNvCxnSpPr/>
            <p:nvPr/>
          </p:nvCxnSpPr>
          <p:spPr>
            <a:xfrm flipH="1" rot="10800000">
              <a:off x="8254050" y="4559088"/>
              <a:ext cx="168300" cy="136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99"/>
            <p:cNvCxnSpPr/>
            <p:nvPr/>
          </p:nvCxnSpPr>
          <p:spPr>
            <a:xfrm>
              <a:off x="8422350" y="4348800"/>
              <a:ext cx="0" cy="21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4" name="Google Shape;1474;p99"/>
            <p:cNvCxnSpPr/>
            <p:nvPr/>
          </p:nvCxnSpPr>
          <p:spPr>
            <a:xfrm>
              <a:off x="8656825" y="2778250"/>
              <a:ext cx="0" cy="1395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75" name="Google Shape;1475;p99"/>
          <p:cNvSpPr txBox="1"/>
          <p:nvPr>
            <p:ph hasCustomPrompt="1" idx="2" type="title"/>
          </p:nvPr>
        </p:nvSpPr>
        <p:spPr>
          <a:xfrm>
            <a:off x="720000" y="278075"/>
            <a:ext cx="30261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00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1243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00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0" name="Google Shape;1480;p100"/>
          <p:cNvSpPr txBox="1"/>
          <p:nvPr>
            <p:ph idx="1" type="body"/>
          </p:nvPr>
        </p:nvSpPr>
        <p:spPr>
          <a:xfrm>
            <a:off x="720000" y="1152475"/>
            <a:ext cx="777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 rot="5400000">
            <a:off x="8684525" y="192875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2" name="Google Shape;1482;p100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" name="Google Shape;1484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01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01"/>
          <p:cNvSpPr txBox="1"/>
          <p:nvPr>
            <p:ph idx="1" type="subTitle"/>
          </p:nvPr>
        </p:nvSpPr>
        <p:spPr>
          <a:xfrm>
            <a:off x="1477437" y="1426675"/>
            <a:ext cx="2833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487" name="Google Shape;1487;p101"/>
          <p:cNvSpPr txBox="1"/>
          <p:nvPr>
            <p:ph idx="2" type="subTitle"/>
          </p:nvPr>
        </p:nvSpPr>
        <p:spPr>
          <a:xfrm>
            <a:off x="1477437" y="2985175"/>
            <a:ext cx="2833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xanium Light"/>
              <a:buNone/>
              <a:defRPr sz="25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488" name="Google Shape;1488;p101"/>
          <p:cNvSpPr txBox="1"/>
          <p:nvPr>
            <p:ph idx="3" type="subTitle"/>
          </p:nvPr>
        </p:nvSpPr>
        <p:spPr>
          <a:xfrm>
            <a:off x="1477425" y="1903400"/>
            <a:ext cx="2833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489" name="Google Shape;1489;p101"/>
          <p:cNvSpPr txBox="1"/>
          <p:nvPr>
            <p:ph idx="4" type="subTitle"/>
          </p:nvPr>
        </p:nvSpPr>
        <p:spPr>
          <a:xfrm>
            <a:off x="1477425" y="3461850"/>
            <a:ext cx="2833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None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  <p:sp>
        <p:nvSpPr>
          <p:cNvPr id="1490" name="Google Shape;1490;p101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92" name="Google Shape;1492;p101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1493" name="Google Shape;1493;p101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4" name="Google Shape;1494;p101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5" name="Google Shape;1495;p101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6" name="Google Shape;1496;p101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7" name="Google Shape;1497;p101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98" name="Google Shape;1498;p101"/>
          <p:cNvSpPr/>
          <p:nvPr/>
        </p:nvSpPr>
        <p:spPr>
          <a:xfrm rot="5400000">
            <a:off x="8383725" y="536400"/>
            <a:ext cx="252300" cy="25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02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2" name="Google Shape;1502;p102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3" name="Google Shape;1503;p102"/>
          <p:cNvGrpSpPr/>
          <p:nvPr/>
        </p:nvGrpSpPr>
        <p:grpSpPr>
          <a:xfrm>
            <a:off x="844725" y="1191332"/>
            <a:ext cx="7877850" cy="3518843"/>
            <a:chOff x="844725" y="1191332"/>
            <a:chExt cx="7877850" cy="3518843"/>
          </a:xfrm>
        </p:grpSpPr>
        <p:cxnSp>
          <p:nvCxnSpPr>
            <p:cNvPr id="1504" name="Google Shape;1504;p102"/>
            <p:cNvCxnSpPr/>
            <p:nvPr/>
          </p:nvCxnSpPr>
          <p:spPr>
            <a:xfrm rot="10800000">
              <a:off x="8722575" y="1656632"/>
              <a:ext cx="0" cy="2645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5" name="Google Shape;1505;p102"/>
            <p:cNvCxnSpPr/>
            <p:nvPr/>
          </p:nvCxnSpPr>
          <p:spPr>
            <a:xfrm>
              <a:off x="844725" y="4710175"/>
              <a:ext cx="7490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6" name="Google Shape;1506;p102"/>
            <p:cNvCxnSpPr/>
            <p:nvPr/>
          </p:nvCxnSpPr>
          <p:spPr>
            <a:xfrm flipH="1">
              <a:off x="8334675" y="4299175"/>
              <a:ext cx="387900" cy="4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7" name="Google Shape;1507;p102"/>
            <p:cNvCxnSpPr/>
            <p:nvPr/>
          </p:nvCxnSpPr>
          <p:spPr>
            <a:xfrm>
              <a:off x="8509875" y="1443925"/>
              <a:ext cx="212700" cy="212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8" name="Google Shape;1508;p102"/>
            <p:cNvCxnSpPr/>
            <p:nvPr/>
          </p:nvCxnSpPr>
          <p:spPr>
            <a:xfrm rot="10800000">
              <a:off x="8509875" y="1191332"/>
              <a:ext cx="0" cy="252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509" name="Google Shape;1509;p102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03"/>
          <p:cNvSpPr/>
          <p:nvPr/>
        </p:nvSpPr>
        <p:spPr>
          <a:xfrm>
            <a:off x="220075" y="181500"/>
            <a:ext cx="8703900" cy="4780500"/>
          </a:xfrm>
          <a:prstGeom prst="snip2DiagRect">
            <a:avLst>
              <a:gd fmla="val 0" name="adj1"/>
              <a:gd fmla="val 763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03"/>
          <p:cNvSpPr txBox="1"/>
          <p:nvPr>
            <p:ph idx="1" type="body"/>
          </p:nvPr>
        </p:nvSpPr>
        <p:spPr>
          <a:xfrm>
            <a:off x="720000" y="1410000"/>
            <a:ext cx="3144000" cy="29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4" name="Google Shape;1514;p103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515" name="Google Shape;1515;p103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16" name="Google Shape;1516;p103"/>
          <p:cNvGrpSpPr/>
          <p:nvPr/>
        </p:nvGrpSpPr>
        <p:grpSpPr>
          <a:xfrm>
            <a:off x="712800" y="1186288"/>
            <a:ext cx="7890925" cy="3593697"/>
            <a:chOff x="712800" y="1186288"/>
            <a:chExt cx="7890925" cy="3593697"/>
          </a:xfrm>
        </p:grpSpPr>
        <p:sp>
          <p:nvSpPr>
            <p:cNvPr id="1517" name="Google Shape;1517;p103"/>
            <p:cNvSpPr/>
            <p:nvPr/>
          </p:nvSpPr>
          <p:spPr>
            <a:xfrm>
              <a:off x="712800" y="4446363"/>
              <a:ext cx="333421" cy="333622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8" name="Google Shape;1518;p103"/>
            <p:cNvGrpSpPr/>
            <p:nvPr/>
          </p:nvGrpSpPr>
          <p:grpSpPr>
            <a:xfrm flipH="1" rot="10800000">
              <a:off x="1001125" y="1186288"/>
              <a:ext cx="7602600" cy="3426888"/>
              <a:chOff x="1001125" y="521425"/>
              <a:chExt cx="7602600" cy="3426888"/>
            </a:xfrm>
          </p:grpSpPr>
          <p:cxnSp>
            <p:nvCxnSpPr>
              <p:cNvPr id="1519" name="Google Shape;1519;p103"/>
              <p:cNvCxnSpPr/>
              <p:nvPr/>
            </p:nvCxnSpPr>
            <p:spPr>
              <a:xfrm rot="10800000">
                <a:off x="1001125" y="521425"/>
                <a:ext cx="7170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0" name="Google Shape;1520;p103"/>
              <p:cNvCxnSpPr/>
              <p:nvPr/>
            </p:nvCxnSpPr>
            <p:spPr>
              <a:xfrm rot="10800000">
                <a:off x="8602325" y="917025"/>
                <a:ext cx="0" cy="252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1" name="Google Shape;1521;p103"/>
              <p:cNvCxnSpPr/>
              <p:nvPr/>
            </p:nvCxnSpPr>
            <p:spPr>
              <a:xfrm>
                <a:off x="8172025" y="521425"/>
                <a:ext cx="4317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2" name="Google Shape;1522;p103"/>
              <p:cNvCxnSpPr/>
              <p:nvPr/>
            </p:nvCxnSpPr>
            <p:spPr>
              <a:xfrm rot="-5400000">
                <a:off x="8403431" y="3474231"/>
                <a:ext cx="228000" cy="16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3" name="Google Shape;1523;p103"/>
              <p:cNvCxnSpPr/>
              <p:nvPr/>
            </p:nvCxnSpPr>
            <p:spPr>
              <a:xfrm rot="10800000">
                <a:off x="8432525" y="3673213"/>
                <a:ext cx="0" cy="275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89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0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3.xml"/><Relationship Id="rId32" Type="http://schemas.openxmlformats.org/officeDocument/2006/relationships/theme" Target="../theme/theme4.xml"/><Relationship Id="rId13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Goldman"/>
              <a:buNone/>
              <a:defRPr sz="3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Goldman"/>
              <a:buNone/>
              <a:defRPr sz="3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6" name="Google Shape;48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Goldman"/>
              <a:buNone/>
              <a:defRPr sz="3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5" name="Google Shape;965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Goldman"/>
              <a:buNone/>
              <a:defRPr sz="33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4" name="Google Shape;1444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●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 Light"/>
              <a:buChar char="○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anium Light"/>
              <a:buChar char="■"/>
              <a:defRPr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ntrs.nasa.gov/citations/20240003016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29"/>
          <p:cNvSpPr/>
          <p:nvPr/>
        </p:nvSpPr>
        <p:spPr>
          <a:xfrm>
            <a:off x="834300" y="1461800"/>
            <a:ext cx="4553256" cy="689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Goldman"/>
              </a:rPr>
              <a:t>OF THINGS</a:t>
            </a:r>
          </a:p>
        </p:txBody>
      </p:sp>
      <p:sp>
        <p:nvSpPr>
          <p:cNvPr id="1926" name="Google Shape;1926;p129"/>
          <p:cNvSpPr txBox="1"/>
          <p:nvPr>
            <p:ph type="ctrTitle"/>
          </p:nvPr>
        </p:nvSpPr>
        <p:spPr>
          <a:xfrm>
            <a:off x="677850" y="421713"/>
            <a:ext cx="7788300" cy="8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LUNAR</a:t>
            </a:r>
            <a:r>
              <a:rPr lang="en" sz="6000"/>
              <a:t> INTERNET  </a:t>
            </a:r>
            <a:endParaRPr sz="6000"/>
          </a:p>
        </p:txBody>
      </p:sp>
      <p:sp>
        <p:nvSpPr>
          <p:cNvPr id="1927" name="Google Shape;1927;p129"/>
          <p:cNvSpPr txBox="1"/>
          <p:nvPr>
            <p:ph idx="1" type="subTitle"/>
          </p:nvPr>
        </p:nvSpPr>
        <p:spPr>
          <a:xfrm>
            <a:off x="677850" y="2678125"/>
            <a:ext cx="5759400" cy="11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ldman"/>
                <a:ea typeface="Goldman"/>
                <a:cs typeface="Goldman"/>
                <a:sym typeface="Goldman"/>
              </a:rPr>
              <a:t>Emily Claros, Jarod Lopez, Julie Castro Pena, Samhith Marni</a:t>
            </a:r>
            <a:endParaRPr sz="1500">
              <a:latin typeface="Goldman"/>
              <a:ea typeface="Goldman"/>
              <a:cs typeface="Goldman"/>
              <a:sym typeface="Goldman"/>
            </a:endParaRPr>
          </a:p>
        </p:txBody>
      </p:sp>
      <p:grpSp>
        <p:nvGrpSpPr>
          <p:cNvPr id="1928" name="Google Shape;1928;p129"/>
          <p:cNvGrpSpPr/>
          <p:nvPr/>
        </p:nvGrpSpPr>
        <p:grpSpPr>
          <a:xfrm>
            <a:off x="5515700" y="1461875"/>
            <a:ext cx="2654158" cy="700500"/>
            <a:chOff x="5515700" y="1461875"/>
            <a:chExt cx="2654158" cy="700500"/>
          </a:xfrm>
        </p:grpSpPr>
        <p:sp>
          <p:nvSpPr>
            <p:cNvPr id="1929" name="Google Shape;1929;p129"/>
            <p:cNvSpPr/>
            <p:nvPr/>
          </p:nvSpPr>
          <p:spPr>
            <a:xfrm>
              <a:off x="5515700" y="1461875"/>
              <a:ext cx="1005600" cy="700500"/>
            </a:xfrm>
            <a:prstGeom prst="parallelogram">
              <a:avLst>
                <a:gd fmla="val 4962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29"/>
            <p:cNvSpPr/>
            <p:nvPr/>
          </p:nvSpPr>
          <p:spPr>
            <a:xfrm>
              <a:off x="6339979" y="1461875"/>
              <a:ext cx="1005600" cy="700500"/>
            </a:xfrm>
            <a:prstGeom prst="parallelogram">
              <a:avLst>
                <a:gd fmla="val 4962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29"/>
            <p:cNvSpPr/>
            <p:nvPr/>
          </p:nvSpPr>
          <p:spPr>
            <a:xfrm>
              <a:off x="7164258" y="1461875"/>
              <a:ext cx="1005600" cy="700500"/>
            </a:xfrm>
            <a:prstGeom prst="parallelogram">
              <a:avLst>
                <a:gd fmla="val 4962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2" name="Google Shape;1932;p129"/>
          <p:cNvSpPr/>
          <p:nvPr/>
        </p:nvSpPr>
        <p:spPr>
          <a:xfrm rot="5400000">
            <a:off x="-322275" y="1673775"/>
            <a:ext cx="221400" cy="22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3" name="Google Shape;1933;p129"/>
          <p:cNvGrpSpPr/>
          <p:nvPr/>
        </p:nvGrpSpPr>
        <p:grpSpPr>
          <a:xfrm>
            <a:off x="794900" y="4026050"/>
            <a:ext cx="3612294" cy="146400"/>
            <a:chOff x="794900" y="4026050"/>
            <a:chExt cx="3612294" cy="146400"/>
          </a:xfrm>
        </p:grpSpPr>
        <p:sp>
          <p:nvSpPr>
            <p:cNvPr id="1934" name="Google Shape;1934;p129"/>
            <p:cNvSpPr/>
            <p:nvPr/>
          </p:nvSpPr>
          <p:spPr>
            <a:xfrm>
              <a:off x="794900" y="4026050"/>
              <a:ext cx="1204200" cy="7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29"/>
            <p:cNvSpPr/>
            <p:nvPr/>
          </p:nvSpPr>
          <p:spPr>
            <a:xfrm>
              <a:off x="1998947" y="4099250"/>
              <a:ext cx="1204200" cy="7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29"/>
            <p:cNvSpPr/>
            <p:nvPr/>
          </p:nvSpPr>
          <p:spPr>
            <a:xfrm>
              <a:off x="3202994" y="4026050"/>
              <a:ext cx="1204200" cy="732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37" name="Google Shape;193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250" y="2678125"/>
            <a:ext cx="1779225" cy="17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38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COMPUTER VISION</a:t>
            </a:r>
            <a:endParaRPr b="1"/>
          </a:p>
        </p:txBody>
      </p:sp>
      <p:sp>
        <p:nvSpPr>
          <p:cNvPr id="2017" name="Google Shape;2017;p138"/>
          <p:cNvSpPr txBox="1"/>
          <p:nvPr/>
        </p:nvSpPr>
        <p:spPr>
          <a:xfrm>
            <a:off x="632575" y="1226200"/>
            <a:ext cx="39210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xanium"/>
              <a:buChar char="➢"/>
            </a:pPr>
            <a:r>
              <a:rPr lang="en" sz="12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Battery stations and objectives will be marked with LED lights, making it necessary that the rover is able to identify the colors in its sight</a:t>
            </a:r>
            <a:endParaRPr sz="12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xanium"/>
              <a:buChar char="➢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Created color detection function using OpenCV Python library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Used masks to isolate pixels that fall between specific HSV ranges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Colors identified: red, blue, yellow, green, orange, and white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➢"/>
            </a:pPr>
            <a:r>
              <a:rPr b="1"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TO-DO:</a:t>
            </a:r>
            <a:endParaRPr b="1"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Explore TinyML to enable overhead ESP32 microcontroller camera to split lunar surface into a coordinate grid with weights in each sector, </a:t>
            </a: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informing</a:t>
            </a: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 rover of most efficient pathing.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pic>
        <p:nvPicPr>
          <p:cNvPr id="2018" name="Google Shape;2018;p138" title="Screenshot 2025-10-03 at 10.32.5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850" y="1715900"/>
            <a:ext cx="3726152" cy="2301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39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MQTT Broker Communication</a:t>
            </a:r>
            <a:endParaRPr b="1"/>
          </a:p>
        </p:txBody>
      </p:sp>
      <p:sp>
        <p:nvSpPr>
          <p:cNvPr id="2024" name="Google Shape;2024;p139"/>
          <p:cNvSpPr txBox="1"/>
          <p:nvPr/>
        </p:nvSpPr>
        <p:spPr>
          <a:xfrm>
            <a:off x="720000" y="1274850"/>
            <a:ext cx="50271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●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An MQTT broker is an essential part of data communication in an Internet of Things system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Clients are able to subscribe to topics on the broker and receive messages published to that topic by other clients.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●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Information from objectives and battery stations (i.e. battery performance levels) need to be passed to the rover, so it can decide where to travel to next.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●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Work Done: 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Coded ESP32 microcontroller to connect to WiFi, connect to MQTT broker on host device using serial monitor input, listen to a information request topic, and send JSON strings back to appropriate battery station topic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Coded in C++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Tested via Mosquitto (open source MQTT message broker service)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pic>
        <p:nvPicPr>
          <p:cNvPr id="2025" name="Google Shape;202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850" y="1337075"/>
            <a:ext cx="1512899" cy="12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025" y="2242925"/>
            <a:ext cx="2683700" cy="229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40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WORK</a:t>
            </a:r>
            <a:endParaRPr b="1"/>
          </a:p>
        </p:txBody>
      </p:sp>
      <p:sp>
        <p:nvSpPr>
          <p:cNvPr id="2032" name="Google Shape;2032;p140"/>
          <p:cNvSpPr txBox="1"/>
          <p:nvPr>
            <p:ph idx="1" type="body"/>
          </p:nvPr>
        </p:nvSpPr>
        <p:spPr>
          <a:xfrm>
            <a:off x="720000" y="1152475"/>
            <a:ext cx="777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xanium"/>
              <a:buChar char="➢"/>
            </a:pPr>
            <a:r>
              <a:rPr b="1" lang="en" sz="1600">
                <a:latin typeface="Oxanium"/>
                <a:ea typeface="Oxanium"/>
                <a:cs typeface="Oxanium"/>
                <a:sym typeface="Oxanium"/>
              </a:rPr>
              <a:t>PROGRESS: </a:t>
            </a:r>
            <a:r>
              <a:rPr lang="en" sz="1600"/>
              <a:t>As of now, most milestones established in the Gantt chart have been met, and the project is on track for successful completion, setting a precedent for how autonomous operations on the lunar surface would look and be executed.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xanium"/>
              <a:buChar char="➢"/>
            </a:pPr>
            <a:r>
              <a:rPr b="1" lang="en" sz="1600">
                <a:latin typeface="Oxanium"/>
                <a:ea typeface="Oxanium"/>
                <a:cs typeface="Oxanium"/>
                <a:sym typeface="Oxanium"/>
              </a:rPr>
              <a:t>IMMEDIATE/UPCOMING MILESTONES:</a:t>
            </a:r>
            <a:endParaRPr b="1" sz="1600">
              <a:latin typeface="Oxanium"/>
              <a:ea typeface="Oxanium"/>
              <a:cs typeface="Oxanium"/>
              <a:sym typeface="Oxan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Work on battery modeling and movement simulations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Develop pathfinding program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Oxanium"/>
              <a:ea typeface="Oxanium"/>
              <a:cs typeface="Oxanium"/>
              <a:sym typeface="Oxan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xanium"/>
              <a:buChar char="➢"/>
            </a:pPr>
            <a:r>
              <a:rPr b="1" lang="en" sz="1600">
                <a:latin typeface="Oxanium"/>
                <a:ea typeface="Oxanium"/>
                <a:cs typeface="Oxanium"/>
                <a:sym typeface="Oxanium"/>
              </a:rPr>
              <a:t>FURTHER MILESTONES:</a:t>
            </a:r>
            <a:endParaRPr b="1" sz="1600">
              <a:latin typeface="Oxanium"/>
              <a:ea typeface="Oxanium"/>
              <a:cs typeface="Oxanium"/>
              <a:sym typeface="Oxan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Optimization of individual components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Complete system testing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Develop a user interface 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41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</p:txBody>
      </p:sp>
      <p:sp>
        <p:nvSpPr>
          <p:cNvPr id="2038" name="Google Shape;2038;p141"/>
          <p:cNvSpPr txBox="1"/>
          <p:nvPr>
            <p:ph idx="1" type="body"/>
          </p:nvPr>
        </p:nvSpPr>
        <p:spPr>
          <a:xfrm>
            <a:off x="720000" y="1152475"/>
            <a:ext cx="777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xanium"/>
              <a:buAutoNum type="arabicPeriod"/>
            </a:pPr>
            <a:r>
              <a:rPr lang="en" sz="14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IBM. “What is the Internet of Things (IoT)?” </a:t>
            </a:r>
            <a:r>
              <a:rPr i="1" lang="en" sz="14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IBM</a:t>
            </a:r>
            <a:r>
              <a:rPr lang="en" sz="14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, 16 Sept. 2025, www.ibm.com/think/</a:t>
            </a:r>
            <a:endParaRPr sz="14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topics/internet-of-things</a:t>
            </a:r>
            <a:endParaRPr sz="14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O’Hagan, Brian. “</a:t>
            </a:r>
            <a:r>
              <a:rPr lang="en" sz="14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Lunar Command and Control Interoperability (LuCCI) Project Overview</a:t>
            </a:r>
            <a:r>
              <a:rPr lang="en" sz="1400">
                <a:solidFill>
                  <a:srgbClr val="FFFFFF"/>
                </a:solidFill>
              </a:rPr>
              <a:t>” </a:t>
            </a:r>
            <a:r>
              <a:rPr i="1" lang="en" sz="1400">
                <a:solidFill>
                  <a:srgbClr val="FFFFFF"/>
                </a:solidFill>
              </a:rPr>
              <a:t>Johnson Space Center</a:t>
            </a:r>
            <a:r>
              <a:rPr lang="en" sz="1400">
                <a:solidFill>
                  <a:srgbClr val="FFFFFF"/>
                </a:solidFill>
              </a:rPr>
              <a:t>, 13 Oct. 2025, </a:t>
            </a: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3"/>
              </a:rPr>
              <a:t>https://ntrs.nasa.gov/citations/20240003016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42"/>
          <p:cNvSpPr/>
          <p:nvPr/>
        </p:nvSpPr>
        <p:spPr>
          <a:xfrm>
            <a:off x="805450" y="783525"/>
            <a:ext cx="4452354" cy="5518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Goldman"/>
              </a:rPr>
              <a:t>THANKS!</a:t>
            </a:r>
          </a:p>
        </p:txBody>
      </p:sp>
      <p:grpSp>
        <p:nvGrpSpPr>
          <p:cNvPr id="2044" name="Google Shape;2044;p142"/>
          <p:cNvGrpSpPr/>
          <p:nvPr/>
        </p:nvGrpSpPr>
        <p:grpSpPr>
          <a:xfrm>
            <a:off x="5627458" y="783555"/>
            <a:ext cx="2088532" cy="552038"/>
            <a:chOff x="5627458" y="962805"/>
            <a:chExt cx="2088532" cy="552038"/>
          </a:xfrm>
        </p:grpSpPr>
        <p:sp>
          <p:nvSpPr>
            <p:cNvPr id="2045" name="Google Shape;2045;p142"/>
            <p:cNvSpPr/>
            <p:nvPr/>
          </p:nvSpPr>
          <p:spPr>
            <a:xfrm>
              <a:off x="5627458" y="962805"/>
              <a:ext cx="792300" cy="552000"/>
            </a:xfrm>
            <a:prstGeom prst="parallelogram">
              <a:avLst>
                <a:gd fmla="val 4962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42"/>
            <p:cNvSpPr/>
            <p:nvPr/>
          </p:nvSpPr>
          <p:spPr>
            <a:xfrm>
              <a:off x="6275573" y="962805"/>
              <a:ext cx="792300" cy="552000"/>
            </a:xfrm>
            <a:prstGeom prst="parallelogram">
              <a:avLst>
                <a:gd fmla="val 4962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42"/>
            <p:cNvSpPr/>
            <p:nvPr/>
          </p:nvSpPr>
          <p:spPr>
            <a:xfrm>
              <a:off x="6923689" y="962842"/>
              <a:ext cx="792300" cy="552000"/>
            </a:xfrm>
            <a:prstGeom prst="parallelogram">
              <a:avLst>
                <a:gd fmla="val 4962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8" name="Google Shape;2048;p142"/>
          <p:cNvSpPr txBox="1"/>
          <p:nvPr/>
        </p:nvSpPr>
        <p:spPr>
          <a:xfrm>
            <a:off x="569200" y="3715375"/>
            <a:ext cx="4284600" cy="77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049" name="Google Shape;204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700" y="2319125"/>
            <a:ext cx="2088549" cy="20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42" title="IMG_826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725" y="1875125"/>
            <a:ext cx="3488466" cy="26163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30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</a:t>
            </a:r>
            <a:r>
              <a:rPr b="1" lang="en"/>
              <a:t>OVERVIEW</a:t>
            </a:r>
            <a:endParaRPr b="1"/>
          </a:p>
        </p:txBody>
      </p:sp>
      <p:grpSp>
        <p:nvGrpSpPr>
          <p:cNvPr id="1943" name="Google Shape;1943;p130"/>
          <p:cNvGrpSpPr/>
          <p:nvPr/>
        </p:nvGrpSpPr>
        <p:grpSpPr>
          <a:xfrm>
            <a:off x="545400" y="1470475"/>
            <a:ext cx="73200" cy="2836500"/>
            <a:chOff x="545400" y="1470475"/>
            <a:chExt cx="73200" cy="2836500"/>
          </a:xfrm>
        </p:grpSpPr>
        <p:sp>
          <p:nvSpPr>
            <p:cNvPr id="1944" name="Google Shape;1944;p130"/>
            <p:cNvSpPr/>
            <p:nvPr/>
          </p:nvSpPr>
          <p:spPr>
            <a:xfrm flipH="1">
              <a:off x="545400" y="1470475"/>
              <a:ext cx="73200" cy="2836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30"/>
            <p:cNvSpPr/>
            <p:nvPr/>
          </p:nvSpPr>
          <p:spPr>
            <a:xfrm flipH="1">
              <a:off x="545400" y="1470475"/>
              <a:ext cx="73200" cy="645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6" name="Google Shape;1946;p130"/>
          <p:cNvSpPr txBox="1"/>
          <p:nvPr/>
        </p:nvSpPr>
        <p:spPr>
          <a:xfrm>
            <a:off x="719875" y="1061550"/>
            <a:ext cx="7704000" cy="3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Oxanium"/>
              <a:buChar char="➢"/>
            </a:pPr>
            <a:r>
              <a:rPr b="1" lang="en" sz="125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GOAL:</a:t>
            </a:r>
            <a:r>
              <a:rPr lang="en" sz="125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 Build an Internet of Things (IoT) system for the lunar surface in collaboration with students from Rowan University and members of NASA’s Stennis Space Center. </a:t>
            </a:r>
            <a:endParaRPr sz="125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Autonomous operations of lunar devices, enabling a rover to traverse the lunar surface in an efficient manner. 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Establish communications between devices over an MQTT broker, allowing for the reception and analysis of data (i.e. battery station power levels).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Real time data processing to enable decision making, allowing rover to determine the most optimal path between objectives and battery stations.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Minimal human interaction in the operation of assets on the lunar surface</a:t>
            </a:r>
            <a:endParaRPr sz="9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Oxanium"/>
              <a:buChar char="➢"/>
            </a:pPr>
            <a:r>
              <a:rPr b="1" lang="en" sz="125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ROLES:</a:t>
            </a:r>
            <a:endParaRPr b="1" sz="125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Emily (PM): Rover Digital Twin, Rover/Battery Test Simulation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Jarod (PM): Computer Vision, Communications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Julie: Space ROS &amp; Pathmaking, Rover Digital Twin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Samhith: Space ROS &amp; Pathmaking, Rover/Battery Test Simulation</a:t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xanium"/>
              <a:buChar char="○"/>
            </a:pPr>
            <a:r>
              <a:rPr lang="en" sz="12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Lekh: Communications, Project Consultant</a:t>
            </a:r>
            <a:endParaRPr b="1" sz="145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131" title="Untitled design.zip - 2.jpg"/>
          <p:cNvPicPr preferRelativeResize="0"/>
          <p:nvPr/>
        </p:nvPicPr>
        <p:blipFill rotWithShape="1">
          <a:blip r:embed="rId3">
            <a:alphaModFix/>
          </a:blip>
          <a:srcRect b="10730" l="0" r="0" t="0"/>
          <a:stretch/>
        </p:blipFill>
        <p:spPr>
          <a:xfrm>
            <a:off x="408075" y="1233725"/>
            <a:ext cx="8327852" cy="3320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2" name="Google Shape;1952;p131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GANTT CHART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p132" title="Context Diagram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125" y="-119063"/>
            <a:ext cx="5964052" cy="53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132"/>
          <p:cNvSpPr txBox="1"/>
          <p:nvPr>
            <p:ph type="title"/>
          </p:nvPr>
        </p:nvSpPr>
        <p:spPr>
          <a:xfrm>
            <a:off x="904025" y="777975"/>
            <a:ext cx="3328200" cy="1063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CONTEXT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DIAGRAM</a:t>
            </a:r>
            <a:endParaRPr b="1"/>
          </a:p>
        </p:txBody>
      </p:sp>
      <p:cxnSp>
        <p:nvCxnSpPr>
          <p:cNvPr id="1959" name="Google Shape;1959;p132"/>
          <p:cNvCxnSpPr/>
          <p:nvPr/>
        </p:nvCxnSpPr>
        <p:spPr>
          <a:xfrm>
            <a:off x="1150175" y="1830675"/>
            <a:ext cx="2835900" cy="1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0" name="Google Shape;1960;p132"/>
          <p:cNvGrpSpPr/>
          <p:nvPr/>
        </p:nvGrpSpPr>
        <p:grpSpPr>
          <a:xfrm>
            <a:off x="545400" y="1470475"/>
            <a:ext cx="73200" cy="2836500"/>
            <a:chOff x="545400" y="1470475"/>
            <a:chExt cx="73200" cy="2836500"/>
          </a:xfrm>
        </p:grpSpPr>
        <p:sp>
          <p:nvSpPr>
            <p:cNvPr id="1961" name="Google Shape;1961;p132"/>
            <p:cNvSpPr/>
            <p:nvPr/>
          </p:nvSpPr>
          <p:spPr>
            <a:xfrm flipH="1">
              <a:off x="545400" y="1470475"/>
              <a:ext cx="73200" cy="2836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32"/>
            <p:cNvSpPr/>
            <p:nvPr/>
          </p:nvSpPr>
          <p:spPr>
            <a:xfrm flipH="1">
              <a:off x="545400" y="1470475"/>
              <a:ext cx="73200" cy="645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3" name="Google Shape;196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321" y="2527742"/>
            <a:ext cx="1779225" cy="17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33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MATERIALS</a:t>
            </a:r>
            <a:endParaRPr b="1"/>
          </a:p>
        </p:txBody>
      </p:sp>
      <p:grpSp>
        <p:nvGrpSpPr>
          <p:cNvPr id="1969" name="Google Shape;1969;p133"/>
          <p:cNvGrpSpPr/>
          <p:nvPr/>
        </p:nvGrpSpPr>
        <p:grpSpPr>
          <a:xfrm>
            <a:off x="545400" y="1470475"/>
            <a:ext cx="73200" cy="2836500"/>
            <a:chOff x="545400" y="1470475"/>
            <a:chExt cx="73200" cy="2836500"/>
          </a:xfrm>
        </p:grpSpPr>
        <p:sp>
          <p:nvSpPr>
            <p:cNvPr id="1970" name="Google Shape;1970;p133"/>
            <p:cNvSpPr/>
            <p:nvPr/>
          </p:nvSpPr>
          <p:spPr>
            <a:xfrm flipH="1">
              <a:off x="545400" y="1470475"/>
              <a:ext cx="73200" cy="2836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971" name="Google Shape;1971;p133"/>
            <p:cNvSpPr/>
            <p:nvPr/>
          </p:nvSpPr>
          <p:spPr>
            <a:xfrm flipH="1">
              <a:off x="545400" y="1470475"/>
              <a:ext cx="73200" cy="645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cxnSp>
        <p:nvCxnSpPr>
          <p:cNvPr id="1972" name="Google Shape;1972;p133"/>
          <p:cNvCxnSpPr/>
          <p:nvPr/>
        </p:nvCxnSpPr>
        <p:spPr>
          <a:xfrm>
            <a:off x="220075" y="1068750"/>
            <a:ext cx="870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3" name="Google Shape;1973;p133"/>
          <p:cNvGrpSpPr/>
          <p:nvPr/>
        </p:nvGrpSpPr>
        <p:grpSpPr>
          <a:xfrm>
            <a:off x="8135800" y="3463350"/>
            <a:ext cx="346200" cy="843625"/>
            <a:chOff x="8135800" y="3463350"/>
            <a:chExt cx="346200" cy="843625"/>
          </a:xfrm>
        </p:grpSpPr>
        <p:cxnSp>
          <p:nvCxnSpPr>
            <p:cNvPr id="1974" name="Google Shape;1974;p133"/>
            <p:cNvCxnSpPr/>
            <p:nvPr/>
          </p:nvCxnSpPr>
          <p:spPr>
            <a:xfrm flipH="1">
              <a:off x="8135800" y="3463350"/>
              <a:ext cx="34620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5" name="Google Shape;1975;p133"/>
            <p:cNvCxnSpPr/>
            <p:nvPr/>
          </p:nvCxnSpPr>
          <p:spPr>
            <a:xfrm flipH="1">
              <a:off x="8135800" y="3998575"/>
              <a:ext cx="34620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76" name="Google Shape;1976;p133"/>
          <p:cNvSpPr txBox="1"/>
          <p:nvPr/>
        </p:nvSpPr>
        <p:spPr>
          <a:xfrm>
            <a:off x="1224213" y="1318950"/>
            <a:ext cx="3575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Hardware:</a:t>
            </a:r>
            <a:endParaRPr b="1" sz="16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"/>
              <a:buChar char="➢"/>
            </a:pPr>
            <a:r>
              <a:rPr lang="en" sz="16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MicroROS rover</a:t>
            </a:r>
            <a:endParaRPr sz="16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"/>
              <a:buChar char="➢"/>
            </a:pPr>
            <a:r>
              <a:rPr lang="en" sz="16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Power banks</a:t>
            </a:r>
            <a:endParaRPr sz="16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"/>
              <a:buChar char="➢"/>
            </a:pPr>
            <a:r>
              <a:rPr lang="en" sz="16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Raspberry Pi</a:t>
            </a:r>
            <a:endParaRPr sz="16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"/>
              <a:buChar char="➢"/>
            </a:pPr>
            <a:r>
              <a:rPr lang="en" sz="16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Memory cards</a:t>
            </a:r>
            <a:endParaRPr sz="16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"/>
              <a:buChar char="➢"/>
            </a:pPr>
            <a:r>
              <a:rPr lang="en" sz="16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LEDs, resistors, and jumper wires</a:t>
            </a:r>
            <a:endParaRPr sz="16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"/>
              <a:buChar char="➢"/>
            </a:pPr>
            <a:r>
              <a:rPr lang="en" sz="16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Servo motors</a:t>
            </a:r>
            <a:endParaRPr sz="16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"/>
              <a:buChar char="➢"/>
            </a:pPr>
            <a:r>
              <a:rPr lang="en" sz="16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ESP32 development board</a:t>
            </a:r>
            <a:endParaRPr sz="16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xanium"/>
              <a:buChar char="➢"/>
            </a:pPr>
            <a:r>
              <a:rPr lang="en" sz="16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Cameras</a:t>
            </a:r>
            <a:endParaRPr sz="16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1977" name="Google Shape;1977;p133"/>
          <p:cNvSpPr txBox="1"/>
          <p:nvPr/>
        </p:nvSpPr>
        <p:spPr>
          <a:xfrm>
            <a:off x="4799325" y="1318950"/>
            <a:ext cx="3575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Software:</a:t>
            </a:r>
            <a:endParaRPr b="1" sz="16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xanium"/>
              <a:buChar char="➢"/>
            </a:pPr>
            <a:r>
              <a:rPr lang="en" sz="15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Space ROS</a:t>
            </a:r>
            <a:endParaRPr sz="15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xanium"/>
              <a:buChar char="➢"/>
            </a:pPr>
            <a:r>
              <a:rPr lang="en" sz="15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Unity</a:t>
            </a:r>
            <a:endParaRPr sz="15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xanium"/>
              <a:buChar char="➢"/>
            </a:pPr>
            <a:r>
              <a:rPr lang="en" sz="15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Autodesk Fusion360</a:t>
            </a:r>
            <a:endParaRPr sz="15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xanium"/>
              <a:buChar char="➢"/>
            </a:pPr>
            <a:r>
              <a:rPr lang="en" sz="15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Cesium</a:t>
            </a:r>
            <a:endParaRPr sz="15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xanium"/>
              <a:buChar char="➢"/>
            </a:pPr>
            <a:r>
              <a:rPr lang="en" sz="15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OpenCV</a:t>
            </a:r>
            <a:endParaRPr sz="15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xanium"/>
              <a:buChar char="➢"/>
            </a:pPr>
            <a:r>
              <a:rPr lang="en" sz="15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MQTT Servers/Brokers</a:t>
            </a:r>
            <a:endParaRPr sz="15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pic>
        <p:nvPicPr>
          <p:cNvPr id="1978" name="Google Shape;197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275" y="3128849"/>
            <a:ext cx="1965650" cy="1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34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ROVER</a:t>
            </a:r>
            <a:endParaRPr b="1"/>
          </a:p>
        </p:txBody>
      </p:sp>
      <p:grpSp>
        <p:nvGrpSpPr>
          <p:cNvPr id="1984" name="Google Shape;1984;p134"/>
          <p:cNvGrpSpPr/>
          <p:nvPr/>
        </p:nvGrpSpPr>
        <p:grpSpPr>
          <a:xfrm>
            <a:off x="4318823" y="495765"/>
            <a:ext cx="4190754" cy="333589"/>
            <a:chOff x="6209450" y="1581138"/>
            <a:chExt cx="3581228" cy="333622"/>
          </a:xfrm>
        </p:grpSpPr>
        <p:sp>
          <p:nvSpPr>
            <p:cNvPr id="1985" name="Google Shape;1985;p134"/>
            <p:cNvSpPr/>
            <p:nvPr/>
          </p:nvSpPr>
          <p:spPr>
            <a:xfrm>
              <a:off x="6209450" y="1581138"/>
              <a:ext cx="333421" cy="333622"/>
            </a:xfrm>
            <a:custGeom>
              <a:rect b="b" l="l" r="r" t="t"/>
              <a:pathLst>
                <a:path extrusionOk="0" h="25042" w="25041">
                  <a:moveTo>
                    <a:pt x="12569" y="1"/>
                  </a:moveTo>
                  <a:cubicBezTo>
                    <a:pt x="12569" y="6944"/>
                    <a:pt x="6686" y="12569"/>
                    <a:pt x="0" y="12569"/>
                  </a:cubicBezTo>
                  <a:cubicBezTo>
                    <a:pt x="6943" y="12569"/>
                    <a:pt x="12569" y="18195"/>
                    <a:pt x="12569" y="25041"/>
                  </a:cubicBezTo>
                  <a:cubicBezTo>
                    <a:pt x="12569" y="18195"/>
                    <a:pt x="18194" y="12569"/>
                    <a:pt x="25041" y="12569"/>
                  </a:cubicBezTo>
                  <a:cubicBezTo>
                    <a:pt x="18194" y="12569"/>
                    <a:pt x="12569" y="6944"/>
                    <a:pt x="12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6" name="Google Shape;1986;p134"/>
            <p:cNvCxnSpPr/>
            <p:nvPr/>
          </p:nvCxnSpPr>
          <p:spPr>
            <a:xfrm>
              <a:off x="6469979" y="1747940"/>
              <a:ext cx="3320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987" name="Google Shape;1987;p134" title="IMG_115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00" y="1267275"/>
            <a:ext cx="1677752" cy="1537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8" name="Google Shape;1988;p134" title="IMG_115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124" y="2897329"/>
            <a:ext cx="1677747" cy="1647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9" name="Google Shape;1989;p134"/>
          <p:cNvSpPr txBox="1"/>
          <p:nvPr/>
        </p:nvSpPr>
        <p:spPr>
          <a:xfrm>
            <a:off x="3844950" y="1113000"/>
            <a:ext cx="4426800" cy="3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WHAT IS IT? </a:t>
            </a:r>
            <a:endParaRPr b="1" sz="10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The rover is a mobile unit designed to demonstrate autonomous decision-making on the lunar surface.</a:t>
            </a:r>
            <a:endParaRPr sz="1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It navigates between objectives and charging stations using onboard sensors, ROS 2 communication, and micro-ROS firmware. </a:t>
            </a:r>
            <a:endParaRPr sz="1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The system integrates both physical and simulated components for testing and data analysis.</a:t>
            </a:r>
            <a:endParaRPr b="1" sz="1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CURRENT WORK</a:t>
            </a:r>
            <a:r>
              <a:rPr b="1" lang="en" sz="1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:</a:t>
            </a:r>
            <a:endParaRPr b="1" sz="1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Oxanium"/>
              <a:buChar char="➢"/>
            </a:pPr>
            <a:r>
              <a:rPr lang="en" sz="10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ROS 2 ↔ micro-ROS communication working through USB passthrough</a:t>
            </a:r>
            <a:endParaRPr sz="10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xanium"/>
              <a:buChar char="➢"/>
            </a:pPr>
            <a:r>
              <a:rPr lang="en" sz="1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Rover responds to movement commands</a:t>
            </a:r>
            <a:endParaRPr sz="1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xanium"/>
              <a:buChar char="➢"/>
            </a:pPr>
            <a:r>
              <a:rPr lang="en" sz="1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ROS topics are now visible and updating from the ESP32 and Pi</a:t>
            </a:r>
            <a:endParaRPr sz="1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NEXT STEPS:</a:t>
            </a:r>
            <a:endParaRPr b="1" sz="10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xanium"/>
              <a:buChar char="➢"/>
            </a:pPr>
            <a:r>
              <a:rPr lang="en" sz="10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Complete MQTT integration to send rover data to Unity</a:t>
            </a:r>
            <a:endParaRPr sz="10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xanium"/>
              <a:buChar char="➢"/>
            </a:pPr>
            <a:r>
              <a:rPr lang="en" sz="10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Integrate PyBaMM for energy-aware routing</a:t>
            </a:r>
            <a:endParaRPr sz="10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xanium"/>
              <a:buChar char="➢"/>
            </a:pPr>
            <a:r>
              <a:rPr lang="en" sz="10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Link rover state and movement with the Unity digital twin</a:t>
            </a:r>
            <a:endParaRPr sz="10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xanium"/>
              <a:buChar char="➢"/>
            </a:pPr>
            <a:r>
              <a:rPr lang="en" sz="10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Expand computer vision to support navigation tasks</a:t>
            </a:r>
            <a:endParaRPr sz="10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35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PyBaMM AND TEDS</a:t>
            </a:r>
            <a:endParaRPr b="1"/>
          </a:p>
        </p:txBody>
      </p:sp>
      <p:sp>
        <p:nvSpPr>
          <p:cNvPr id="1995" name="Google Shape;1995;p135"/>
          <p:cNvSpPr txBox="1"/>
          <p:nvPr>
            <p:ph idx="1" type="body"/>
          </p:nvPr>
        </p:nvSpPr>
        <p:spPr>
          <a:xfrm>
            <a:off x="605250" y="1130375"/>
            <a:ext cx="793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WHAT IS IT?:</a:t>
            </a:r>
            <a:endParaRPr b="1" sz="14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Goldman"/>
              <a:buChar char="➢"/>
            </a:pPr>
            <a:r>
              <a:rPr b="1"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PyBaMM</a:t>
            </a: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 stands for </a:t>
            </a:r>
            <a:r>
              <a:rPr b="1"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Python Battery Mathematical Modelling</a:t>
            </a:r>
            <a:endParaRPr b="1" sz="14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Goldman"/>
              <a:buChar char="➢"/>
            </a:pP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It’s an open-source framework that simulates </a:t>
            </a:r>
            <a:r>
              <a:rPr b="1"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battery behavior</a:t>
            </a: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 using physics-based models</a:t>
            </a:r>
            <a:endParaRPr sz="14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Goldman"/>
              <a:buChar char="➢"/>
            </a:pP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Built on electrochemical principles not just simple voltage vs. charge lookups</a:t>
            </a:r>
            <a:endParaRPr b="1" sz="14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WHY IT MATTERS?:</a:t>
            </a:r>
            <a:endParaRPr b="1" sz="14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Simulates </a:t>
            </a:r>
            <a:r>
              <a:rPr b="1"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real-time State of Charge (SoC)</a:t>
            </a: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, voltage, temperature, and health (SoH)</a:t>
            </a:r>
            <a:endParaRPr sz="14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Predicts </a:t>
            </a:r>
            <a:r>
              <a:rPr b="1"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energy usage</a:t>
            </a: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 for different terrain types, slopes, and speeds</a:t>
            </a:r>
            <a:endParaRPr sz="14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Helps plan </a:t>
            </a:r>
            <a:r>
              <a:rPr b="1"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feasible missions</a:t>
            </a: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 — ensuring the rover doesn’t die mid-route</a:t>
            </a:r>
            <a:endParaRPr sz="14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Provides accurate </a:t>
            </a:r>
            <a:r>
              <a:rPr b="1"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charging profiles</a:t>
            </a: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 when connecting to stations</a:t>
            </a:r>
            <a:endParaRPr sz="14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Enables </a:t>
            </a:r>
            <a:r>
              <a:rPr b="1"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energy-aware path planning</a:t>
            </a:r>
            <a:r>
              <a:rPr lang="en" sz="1400">
                <a:solidFill>
                  <a:schemeClr val="accent6"/>
                </a:solidFill>
                <a:latin typeface="Oxanium"/>
                <a:ea typeface="Oxanium"/>
                <a:cs typeface="Oxanium"/>
                <a:sym typeface="Oxanium"/>
              </a:rPr>
              <a:t> (A* uses PyBaMM data to pick low-energy routes)</a:t>
            </a:r>
            <a:endParaRPr sz="1400">
              <a:solidFill>
                <a:schemeClr val="accent6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pic>
        <p:nvPicPr>
          <p:cNvPr id="1996" name="Google Shape;199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365" y="540000"/>
            <a:ext cx="1874225" cy="18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36"/>
          <p:cNvSpPr txBox="1"/>
          <p:nvPr>
            <p:ph type="title"/>
          </p:nvPr>
        </p:nvSpPr>
        <p:spPr>
          <a:xfrm>
            <a:off x="720000" y="376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DIGITAL</a:t>
            </a:r>
            <a:r>
              <a:rPr b="1" lang="en"/>
              <a:t> TWIN</a:t>
            </a:r>
            <a:endParaRPr b="1"/>
          </a:p>
        </p:txBody>
      </p:sp>
      <p:sp>
        <p:nvSpPr>
          <p:cNvPr id="2002" name="Google Shape;2002;p136"/>
          <p:cNvSpPr txBox="1"/>
          <p:nvPr/>
        </p:nvSpPr>
        <p:spPr>
          <a:xfrm>
            <a:off x="419400" y="1128125"/>
            <a:ext cx="83268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DI</a:t>
            </a:r>
            <a:r>
              <a:rPr b="1"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GITAL TWIN</a:t>
            </a:r>
            <a:r>
              <a:rPr b="1"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: </a:t>
            </a: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A</a:t>
            </a: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 real</a:t>
            </a: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-time virtual replica of a physical object, system, or a process</a:t>
            </a:r>
            <a:endParaRPr sz="11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➢"/>
            </a:pPr>
            <a:r>
              <a:rPr b="1"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CURRENT WORK: </a:t>
            </a:r>
            <a:endParaRPr b="1" sz="11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○"/>
            </a:pP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Obtained the 3D rover model and refined its</a:t>
            </a: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 components in Fusion360 and imported model into Unity</a:t>
            </a:r>
            <a:endParaRPr sz="11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■"/>
            </a:pPr>
            <a:r>
              <a:rPr lang="en" sz="1100" u="sng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Fusion360:</a:t>
            </a: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 Design software from Autodesk used for design, simulation, and manufacturing</a:t>
            </a:r>
            <a:endParaRPr sz="11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■"/>
            </a:pPr>
            <a:r>
              <a:rPr lang="en" sz="1100" u="sng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Unity:</a:t>
            </a: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 2D and 3D game engine</a:t>
            </a:r>
            <a:endParaRPr sz="1100" u="sng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○"/>
            </a:pP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Added Cesium for Unity to stream accurate lunar terrain into the digital twin environment</a:t>
            </a:r>
            <a:endParaRPr sz="11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○"/>
            </a:pP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Developed a Unity movement script to prepare for syncing with the real rover</a:t>
            </a:r>
            <a:endParaRPr sz="11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➢"/>
            </a:pPr>
            <a:r>
              <a:rPr b="1"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NEXT STEPS:</a:t>
            </a:r>
            <a:endParaRPr b="1" sz="11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○"/>
            </a:pP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Connect the physical rover to the Unity digital twin </a:t>
            </a:r>
            <a:endParaRPr sz="11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■"/>
            </a:pP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Using MQTT to publish rover data</a:t>
            </a:r>
            <a:endParaRPr sz="11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■"/>
            </a:pP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Unity movement script updates the rover model to mirror real-time motion</a:t>
            </a:r>
            <a:endParaRPr sz="11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○"/>
            </a:pPr>
            <a:r>
              <a:rPr lang="en" sz="11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Integrate Dreamscape (Rowan University)</a:t>
            </a:r>
            <a:endParaRPr sz="11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"/>
              <a:buChar char="■"/>
            </a:pPr>
            <a:r>
              <a:rPr lang="en" sz="11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Dreamscape is an immersive VR platform that combines cinematic storytelling with interactive coursework</a:t>
            </a:r>
            <a:endParaRPr sz="1100">
              <a:solidFill>
                <a:schemeClr val="lt1"/>
              </a:solidFill>
              <a:latin typeface="Oxanium Light"/>
              <a:ea typeface="Oxanium Light"/>
              <a:cs typeface="Oxanium Light"/>
              <a:sym typeface="Oxanium Ligh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 Light"/>
              <a:buChar char="■"/>
            </a:pPr>
            <a:r>
              <a:rPr lang="en" sz="11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Rowan opened its Dreamscape Learning Center includes advanced VR headsets, monitor sensors, fans systems to create a fully immersive experience</a:t>
            </a:r>
            <a:endParaRPr sz="1100">
              <a:solidFill>
                <a:schemeClr val="lt1"/>
              </a:solidFill>
              <a:latin typeface="Oxanium Light"/>
              <a:ea typeface="Oxanium Light"/>
              <a:cs typeface="Oxanium Light"/>
              <a:sym typeface="Oxanium Ligh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xanium Light"/>
              <a:buChar char="■"/>
            </a:pPr>
            <a:r>
              <a:rPr lang="en" sz="1100">
                <a:solidFill>
                  <a:schemeClr val="lt1"/>
                </a:solidFill>
                <a:latin typeface="Oxanium Light"/>
                <a:ea typeface="Oxanium Light"/>
                <a:cs typeface="Oxanium Light"/>
                <a:sym typeface="Oxanium Light"/>
              </a:rPr>
              <a:t>Allow us to visualize and interact with the lunar rover in a fully immersive 3D environment </a:t>
            </a:r>
            <a:endParaRPr sz="1100">
              <a:solidFill>
                <a:schemeClr val="lt1"/>
              </a:solidFill>
              <a:latin typeface="Oxanium Light"/>
              <a:ea typeface="Oxanium Light"/>
              <a:cs typeface="Oxanium Light"/>
              <a:sym typeface="Oxanium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7"/>
          <p:cNvSpPr txBox="1"/>
          <p:nvPr>
            <p:ph idx="1" type="body"/>
          </p:nvPr>
        </p:nvSpPr>
        <p:spPr>
          <a:xfrm>
            <a:off x="720000" y="3240013"/>
            <a:ext cx="4821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Unreal Engine</a:t>
            </a:r>
            <a:r>
              <a:rPr lang="en" sz="1800"/>
              <a:t>: </a:t>
            </a:r>
            <a:r>
              <a:rPr lang="en" sz="1800"/>
              <a:t>game engine like unity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8" name="Google Shape;2008;p137"/>
          <p:cNvSpPr txBox="1"/>
          <p:nvPr>
            <p:ph type="title"/>
          </p:nvPr>
        </p:nvSpPr>
        <p:spPr>
          <a:xfrm>
            <a:off x="556050" y="357975"/>
            <a:ext cx="803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SNEAK</a:t>
            </a:r>
            <a:r>
              <a:rPr b="1" lang="en" sz="2800"/>
              <a:t> PEEK INTO THE DIGITAL TWIN</a:t>
            </a:r>
            <a:endParaRPr b="1" sz="2800"/>
          </a:p>
        </p:txBody>
      </p:sp>
      <p:pic>
        <p:nvPicPr>
          <p:cNvPr id="2009" name="Google Shape;200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425" y="1120775"/>
            <a:ext cx="3648154" cy="19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475" y="3049925"/>
            <a:ext cx="1885101" cy="15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75" y="1120775"/>
            <a:ext cx="3828326" cy="19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anet Venus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anet Venus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anet Venus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lanet Venus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